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994" autoAdjust="0"/>
    <p:restoredTop sz="94660"/>
  </p:normalViewPr>
  <p:slideViewPr>
    <p:cSldViewPr>
      <p:cViewPr varScale="1">
        <p:scale>
          <a:sx n="69" d="100"/>
          <a:sy n="69" d="100"/>
        </p:scale>
        <p:origin x="-6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DFFA-7243-435E-9C3B-F034AB838913}" type="datetimeFigureOut">
              <a:rPr lang="es-ES" smtClean="0"/>
              <a:pPr/>
              <a:t>22/10/2010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C835-D5B4-440B-B7E4-71A042BAC6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DFFA-7243-435E-9C3B-F034AB838913}" type="datetimeFigureOut">
              <a:rPr lang="es-ES" smtClean="0"/>
              <a:pPr/>
              <a:t>22/10/2010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C835-D5B4-440B-B7E4-71A042BAC6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DFFA-7243-435E-9C3B-F034AB838913}" type="datetimeFigureOut">
              <a:rPr lang="es-ES" smtClean="0"/>
              <a:pPr/>
              <a:t>22/10/2010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C835-D5B4-440B-B7E4-71A042BAC6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DFFA-7243-435E-9C3B-F034AB838913}" type="datetimeFigureOut">
              <a:rPr lang="es-ES" smtClean="0"/>
              <a:pPr/>
              <a:t>22/10/2010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C835-D5B4-440B-B7E4-71A042BAC6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DFFA-7243-435E-9C3B-F034AB838913}" type="datetimeFigureOut">
              <a:rPr lang="es-ES" smtClean="0"/>
              <a:pPr/>
              <a:t>22/10/2010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C835-D5B4-440B-B7E4-71A042BAC6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DFFA-7243-435E-9C3B-F034AB838913}" type="datetimeFigureOut">
              <a:rPr lang="es-ES" smtClean="0"/>
              <a:pPr/>
              <a:t>22/10/2010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C835-D5B4-440B-B7E4-71A042BAC6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DFFA-7243-435E-9C3B-F034AB838913}" type="datetimeFigureOut">
              <a:rPr lang="es-ES" smtClean="0"/>
              <a:pPr/>
              <a:t>22/10/2010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C835-D5B4-440B-B7E4-71A042BAC6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DFFA-7243-435E-9C3B-F034AB838913}" type="datetimeFigureOut">
              <a:rPr lang="es-ES" smtClean="0"/>
              <a:pPr/>
              <a:t>22/10/2010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C835-D5B4-440B-B7E4-71A042BAC6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DFFA-7243-435E-9C3B-F034AB838913}" type="datetimeFigureOut">
              <a:rPr lang="es-ES" smtClean="0"/>
              <a:pPr/>
              <a:t>22/10/2010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C835-D5B4-440B-B7E4-71A042BAC6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DFFA-7243-435E-9C3B-F034AB838913}" type="datetimeFigureOut">
              <a:rPr lang="es-ES" smtClean="0"/>
              <a:pPr/>
              <a:t>22/10/2010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C835-D5B4-440B-B7E4-71A042BAC6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DFFA-7243-435E-9C3B-F034AB838913}" type="datetimeFigureOut">
              <a:rPr lang="es-ES" smtClean="0"/>
              <a:pPr/>
              <a:t>22/10/2010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C835-D5B4-440B-B7E4-71A042BAC6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DDFFA-7243-435E-9C3B-F034AB838913}" type="datetimeFigureOut">
              <a:rPr lang="es-ES" smtClean="0"/>
              <a:pPr/>
              <a:t>22/10/2010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CC835-D5B4-440B-B7E4-71A042BAC6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compostelawireless.net/modules/xoopsgallery/cache/albums/album33/3gsm_symbian_1l.jpg"/>
          <p:cNvPicPr>
            <a:picLocks noChangeAspect="1" noChangeArrowheads="1"/>
          </p:cNvPicPr>
          <p:nvPr/>
        </p:nvPicPr>
        <p:blipFill>
          <a:blip r:embed="rId2"/>
          <a:srcRect l="35398" t="36987" r="32423" b="38356"/>
          <a:stretch>
            <a:fillRect/>
          </a:stretch>
        </p:blipFill>
        <p:spPr bwMode="auto">
          <a:xfrm>
            <a:off x="214282" y="5500702"/>
            <a:ext cx="2500298" cy="1125134"/>
          </a:xfrm>
          <a:prstGeom prst="rect">
            <a:avLst/>
          </a:prstGeom>
          <a:noFill/>
        </p:spPr>
      </p:pic>
      <p:pic>
        <p:nvPicPr>
          <p:cNvPr id="5" name="Picture 2" descr="http://www.compostelawireless.net/modules/xoopsgallery/cache/albums/album33/3gsm_symbian_1l.jpg"/>
          <p:cNvPicPr>
            <a:picLocks noChangeAspect="1" noChangeArrowheads="1"/>
          </p:cNvPicPr>
          <p:nvPr/>
        </p:nvPicPr>
        <p:blipFill>
          <a:blip r:embed="rId2"/>
          <a:srcRect l="35398" t="36987" r="32423" b="38356"/>
          <a:stretch>
            <a:fillRect/>
          </a:stretch>
        </p:blipFill>
        <p:spPr bwMode="auto">
          <a:xfrm>
            <a:off x="7694076" y="-24"/>
            <a:ext cx="1449924" cy="652466"/>
          </a:xfrm>
          <a:prstGeom prst="rect">
            <a:avLst/>
          </a:prstGeom>
          <a:noFill/>
        </p:spPr>
      </p:pic>
      <p:pic>
        <p:nvPicPr>
          <p:cNvPr id="7170" name="Picture 2" descr="http://img.xatakamovil.com/2008/09/samsung-nokia-symbia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1285860"/>
            <a:ext cx="5286412" cy="41445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compostelawireless.net/modules/xoopsgallery/cache/albums/album33/3gsm_symbian_1l.jpg"/>
          <p:cNvPicPr>
            <a:picLocks noChangeAspect="1" noChangeArrowheads="1"/>
          </p:cNvPicPr>
          <p:nvPr/>
        </p:nvPicPr>
        <p:blipFill>
          <a:blip r:embed="rId2"/>
          <a:srcRect l="35398" t="36987" r="32423" b="38356"/>
          <a:stretch>
            <a:fillRect/>
          </a:stretch>
        </p:blipFill>
        <p:spPr bwMode="auto">
          <a:xfrm>
            <a:off x="7694076" y="-24"/>
            <a:ext cx="1449924" cy="652466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357158" y="357166"/>
            <a:ext cx="721523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dirty="0" smtClean="0"/>
              <a:t>Symbian es un sistema operativo que fue producto de la alianza de varias empresas de telefonía móvil, entre las que se encuentran:</a:t>
            </a:r>
          </a:p>
          <a:p>
            <a:pPr algn="just"/>
            <a:r>
              <a:rPr lang="es-ES" sz="2000" dirty="0" smtClean="0"/>
              <a:t>Sus orígenes provienen de su antepasado EPOC32, utilizado en PDA's y Handhelds de PSION.</a:t>
            </a:r>
            <a:endParaRPr lang="es-ES" sz="2000" dirty="0"/>
          </a:p>
        </p:txBody>
      </p:sp>
      <p:pic>
        <p:nvPicPr>
          <p:cNvPr id="7" name="Picture 2" descr="http://www.compostelawireless.net/modules/xoopsgallery/cache/albums/album33/3gsm_symbian_1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2469" y="1928802"/>
            <a:ext cx="8150125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compostelawireless.net/modules/xoopsgallery/cache/albums/album33/3gsm_symbian_1l.jpg"/>
          <p:cNvPicPr>
            <a:picLocks noChangeAspect="1" noChangeArrowheads="1"/>
          </p:cNvPicPr>
          <p:nvPr/>
        </p:nvPicPr>
        <p:blipFill>
          <a:blip r:embed="rId2"/>
          <a:srcRect l="35398" t="36987" r="32423" b="38356"/>
          <a:stretch>
            <a:fillRect/>
          </a:stretch>
        </p:blipFill>
        <p:spPr bwMode="auto">
          <a:xfrm>
            <a:off x="7694076" y="-24"/>
            <a:ext cx="1449924" cy="652466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2143108" y="1142984"/>
            <a:ext cx="2143140" cy="313932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s-ES" dirty="0" smtClean="0"/>
              <a:t>El objetivo de Symbian fue crear un sistema operativo para terminales móviles que pudiera competir con el de Palm OS el Windows Mobile de Microsoft y ahora Android de Google Inc. y iOS de Apple Inc..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2071670" y="714356"/>
            <a:ext cx="12280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OBJETIVO</a:t>
            </a:r>
            <a:endParaRPr lang="es-E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2050" name="Picture 2" descr="http://www.iphonic.tv/palm_os_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4786322"/>
            <a:ext cx="1643074" cy="1643074"/>
          </a:xfrm>
          <a:prstGeom prst="rect">
            <a:avLst/>
          </a:prstGeom>
          <a:noFill/>
        </p:spPr>
      </p:pic>
      <p:pic>
        <p:nvPicPr>
          <p:cNvPr id="2052" name="Picture 4" descr="http://www.zonajugones.com/archivos_subidos/www.zonajugones.com-windows-mobil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4393064"/>
            <a:ext cx="4429156" cy="2322083"/>
          </a:xfrm>
          <a:prstGeom prst="rect">
            <a:avLst/>
          </a:prstGeom>
          <a:noFill/>
        </p:spPr>
      </p:pic>
      <p:pic>
        <p:nvPicPr>
          <p:cNvPr id="2054" name="Picture 6" descr="android logo Android Market desembarca en Españ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15206" y="1785926"/>
            <a:ext cx="1714496" cy="1714497"/>
          </a:xfrm>
          <a:prstGeom prst="rect">
            <a:avLst/>
          </a:prstGeom>
          <a:noFill/>
        </p:spPr>
      </p:pic>
      <p:pic>
        <p:nvPicPr>
          <p:cNvPr id="2056" name="Picture 8" descr="http://www.iphonediario.com/wp-content/uploads/2010/09/ios4_apple_iapp_mac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3438" y="1571612"/>
            <a:ext cx="2214578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compostelawireless.net/modules/xoopsgallery/cache/albums/album33/3gsm_symbian_1l.jpg"/>
          <p:cNvPicPr>
            <a:picLocks noChangeAspect="1" noChangeArrowheads="1"/>
          </p:cNvPicPr>
          <p:nvPr/>
        </p:nvPicPr>
        <p:blipFill>
          <a:blip r:embed="rId2"/>
          <a:srcRect l="35398" t="36987" r="32423" b="38356"/>
          <a:stretch>
            <a:fillRect/>
          </a:stretch>
        </p:blipFill>
        <p:spPr bwMode="auto">
          <a:xfrm>
            <a:off x="7694076" y="-24"/>
            <a:ext cx="1449924" cy="652466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2071670" y="785794"/>
            <a:ext cx="4929206" cy="424731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s-ES" b="1" dirty="0" smtClean="0"/>
              <a:t>En 2003 Motorola vendió el 13% de su participación a Nokia, lo cual hizo que se quedara con el 32,2% de la compañía. </a:t>
            </a:r>
          </a:p>
          <a:p>
            <a:pPr algn="just"/>
            <a:endParaRPr lang="es-ES" b="1" dirty="0"/>
          </a:p>
          <a:p>
            <a:pPr algn="just"/>
            <a:r>
              <a:rPr lang="es-ES" b="1" dirty="0" smtClean="0"/>
              <a:t>Más tarde, sin embargo, después de no tener el éxito esperado con sus terminales "Linux-</a:t>
            </a:r>
            <a:r>
              <a:rPr lang="es-ES" b="1" dirty="0" err="1" smtClean="0"/>
              <a:t>Like</a:t>
            </a:r>
            <a:r>
              <a:rPr lang="es-ES" b="1" dirty="0" smtClean="0"/>
              <a:t>", volvió al mundo del Symbian comprándole el 50% a Sony Ericsson.</a:t>
            </a:r>
          </a:p>
          <a:p>
            <a:pPr algn="just"/>
            <a:r>
              <a:rPr lang="es-ES" b="1" dirty="0" smtClean="0"/>
              <a:t> El 24 de junio de 2008, Nokia decidió comprar Symbian, adquiriendo el 52% restante de las acciones de la compañía, tras un acuerdo con el resto de socios. </a:t>
            </a:r>
          </a:p>
          <a:p>
            <a:pPr algn="just"/>
            <a:r>
              <a:rPr lang="es-ES" b="1" dirty="0" smtClean="0"/>
              <a:t>El objetivo era establecer la Fundación Symbian y convertir este sistema operativo en una plataforma abierta.</a:t>
            </a:r>
            <a:endParaRPr lang="es-ES" b="1" dirty="0"/>
          </a:p>
        </p:txBody>
      </p:sp>
      <p:sp>
        <p:nvSpPr>
          <p:cNvPr id="6" name="5 Rectángulo"/>
          <p:cNvSpPr/>
          <p:nvPr/>
        </p:nvSpPr>
        <p:spPr>
          <a:xfrm>
            <a:off x="2143108" y="214290"/>
            <a:ext cx="12144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Historia</a:t>
            </a:r>
            <a:endParaRPr lang="es-E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929058" y="571480"/>
          <a:ext cx="4714908" cy="5665176"/>
        </p:xfrm>
        <a:graphic>
          <a:graphicData uri="http://schemas.openxmlformats.org/drawingml/2006/table">
            <a:tbl>
              <a:tblPr/>
              <a:tblGrid>
                <a:gridCol w="2198470"/>
                <a:gridCol w="2516438"/>
              </a:tblGrid>
              <a:tr h="519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Desarrollador</a:t>
                      </a:r>
                      <a:endParaRPr lang="es-ES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Symbian Foundation</a:t>
                      </a:r>
                      <a:endParaRPr lang="es-ES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www.symbian.org</a:t>
                      </a:r>
                      <a:endParaRPr lang="es-ES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Modelo de desarrollo</a:t>
                      </a:r>
                      <a:endParaRPr lang="es-ES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Era Software propietario cambio a código abierto</a:t>
                      </a:r>
                      <a:endParaRPr lang="es-ES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519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Ultima versión estable</a:t>
                      </a:r>
                      <a:endParaRPr lang="es-ES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Symbian^3    Q12010</a:t>
                      </a:r>
                      <a:endParaRPr lang="es-ES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676">
                <a:tc>
                  <a:txBody>
                    <a:bodyPr/>
                    <a:lstStyle/>
                    <a:p>
                      <a:endParaRPr lang="es-ES" sz="160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60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4729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Ultima versión en prueba</a:t>
                      </a:r>
                      <a:endParaRPr lang="es-ES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Symbian^4  Q22010</a:t>
                      </a:r>
                      <a:endParaRPr lang="es-ES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Tipo de mercado</a:t>
                      </a:r>
                      <a:endParaRPr lang="es-ES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Teléfonos móviles </a:t>
                      </a:r>
                      <a:endParaRPr lang="es-ES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519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Núcleo</a:t>
                      </a:r>
                      <a:endParaRPr lang="es-ES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Microkernel</a:t>
                      </a:r>
                      <a:endParaRPr lang="es-ES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Tipo de núcleo</a:t>
                      </a:r>
                      <a:endParaRPr lang="es-ES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Tiempo real</a:t>
                      </a:r>
                      <a:endParaRPr lang="es-ES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519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Interfaz grafica por defecto</a:t>
                      </a:r>
                      <a:endParaRPr lang="es-ES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S60, UIQ, MOAP</a:t>
                      </a:r>
                      <a:endParaRPr lang="es-ES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9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Plataformas soportadas</a:t>
                      </a:r>
                      <a:endParaRPr lang="es-ES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ARM, X86</a:t>
                      </a:r>
                      <a:endParaRPr lang="es-ES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467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Licencia</a:t>
                      </a:r>
                      <a:endParaRPr lang="es-ES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EPL</a:t>
                      </a:r>
                      <a:endParaRPr lang="es-ES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Estado Actual</a:t>
                      </a:r>
                      <a:endParaRPr lang="es-ES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En desarrollo</a:t>
                      </a:r>
                      <a:endParaRPr lang="es-ES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467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Idiomas</a:t>
                      </a:r>
                      <a:endParaRPr lang="es-ES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Multilenguaje</a:t>
                      </a:r>
                      <a:endParaRPr lang="es-ES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42910" y="928670"/>
            <a:ext cx="2020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CARACTTERISTICAS</a:t>
            </a:r>
            <a:endParaRPr lang="es-E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 l="10254" r="13183" b="16015"/>
          <a:stretch>
            <a:fillRect/>
          </a:stretch>
        </p:blipFill>
        <p:spPr bwMode="auto">
          <a:xfrm>
            <a:off x="157796" y="214290"/>
            <a:ext cx="8771922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http://www.symbian.org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255</Words>
  <Application>Microsoft Office PowerPoint</Application>
  <PresentationFormat>Presentación en pantalla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18</cp:revision>
  <dcterms:created xsi:type="dcterms:W3CDTF">2010-10-22T15:21:25Z</dcterms:created>
  <dcterms:modified xsi:type="dcterms:W3CDTF">2010-10-22T18:24:39Z</dcterms:modified>
</cp:coreProperties>
</file>