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259" r:id="rId2"/>
    <p:sldId id="301" r:id="rId3"/>
    <p:sldId id="303" r:id="rId4"/>
    <p:sldId id="304" r:id="rId5"/>
    <p:sldId id="306" r:id="rId6"/>
    <p:sldId id="305" r:id="rId7"/>
    <p:sldId id="302" r:id="rId8"/>
    <p:sldId id="298" r:id="rId9"/>
    <p:sldId id="299" r:id="rId10"/>
    <p:sldId id="300" r:id="rId11"/>
    <p:sldId id="307" r:id="rId12"/>
    <p:sldId id="308" r:id="rId13"/>
    <p:sldId id="309" r:id="rId14"/>
    <p:sldId id="310" r:id="rId15"/>
    <p:sldId id="312" r:id="rId16"/>
    <p:sldId id="313" r:id="rId17"/>
    <p:sldId id="314" r:id="rId18"/>
    <p:sldId id="315" r:id="rId19"/>
    <p:sldId id="316" r:id="rId20"/>
    <p:sldId id="317" r:id="rId21"/>
    <p:sldId id="318" r:id="rId22"/>
    <p:sldId id="319" r:id="rId23"/>
    <p:sldId id="320" r:id="rId24"/>
    <p:sldId id="321" r:id="rId25"/>
    <p:sldId id="322" r:id="rId26"/>
    <p:sldId id="323" r:id="rId27"/>
    <p:sldId id="324" r:id="rId28"/>
    <p:sldId id="325" r:id="rId29"/>
    <p:sldId id="326" r:id="rId30"/>
    <p:sldId id="327" r:id="rId31"/>
    <p:sldId id="328" r:id="rId32"/>
    <p:sldId id="329" r:id="rId33"/>
    <p:sldId id="330" r:id="rId34"/>
    <p:sldId id="331" r:id="rId35"/>
    <p:sldId id="332" r:id="rId36"/>
    <p:sldId id="333" r:id="rId37"/>
    <p:sldId id="334" r:id="rId38"/>
    <p:sldId id="335" r:id="rId39"/>
    <p:sldId id="336" r:id="rId40"/>
    <p:sldId id="337" r:id="rId41"/>
    <p:sldId id="338" r:id="rId42"/>
    <p:sldId id="339" r:id="rId43"/>
    <p:sldId id="340" r:id="rId44"/>
    <p:sldId id="341" r:id="rId45"/>
    <p:sldId id="342" r:id="rId46"/>
    <p:sldId id="343" r:id="rId47"/>
    <p:sldId id="344" r:id="rId48"/>
    <p:sldId id="345" r:id="rId49"/>
    <p:sldId id="346" r:id="rId50"/>
    <p:sldId id="347" r:id="rId51"/>
    <p:sldId id="348" r:id="rId52"/>
    <p:sldId id="349" r:id="rId53"/>
    <p:sldId id="350" r:id="rId54"/>
    <p:sldId id="351" r:id="rId55"/>
    <p:sldId id="352" r:id="rId56"/>
    <p:sldId id="353" r:id="rId57"/>
    <p:sldId id="354" r:id="rId58"/>
    <p:sldId id="355" r:id="rId59"/>
    <p:sldId id="356" r:id="rId60"/>
    <p:sldId id="357" r:id="rId61"/>
    <p:sldId id="358" r:id="rId62"/>
    <p:sldId id="359" r:id="rId63"/>
    <p:sldId id="360" r:id="rId64"/>
    <p:sldId id="361" r:id="rId65"/>
    <p:sldId id="362" r:id="rId66"/>
    <p:sldId id="363" r:id="rId67"/>
    <p:sldId id="364" r:id="rId68"/>
    <p:sldId id="365" r:id="rId69"/>
    <p:sldId id="366" r:id="rId70"/>
    <p:sldId id="367" r:id="rId71"/>
    <p:sldId id="368" r:id="rId72"/>
    <p:sldId id="369" r:id="rId73"/>
    <p:sldId id="370" r:id="rId74"/>
    <p:sldId id="371" r:id="rId75"/>
    <p:sldId id="372" r:id="rId76"/>
    <p:sldId id="373" r:id="rId77"/>
    <p:sldId id="374" r:id="rId78"/>
    <p:sldId id="375" r:id="rId79"/>
    <p:sldId id="376" r:id="rId80"/>
    <p:sldId id="377" r:id="rId81"/>
    <p:sldId id="378" r:id="rId82"/>
    <p:sldId id="379" r:id="rId83"/>
    <p:sldId id="297" r:id="rId84"/>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33"/>
    <a:srgbClr val="F3983F"/>
    <a:srgbClr val="D9D9D9"/>
    <a:srgbClr val="ACB08D"/>
    <a:srgbClr val="C47500"/>
    <a:srgbClr val="666699"/>
    <a:srgbClr val="996600"/>
    <a:srgbClr val="666633"/>
    <a:srgbClr val="CC3300"/>
  </p:clrMru>
</p:presentationPr>
</file>

<file path=ppt/tableStyles.xml><?xml version="1.0" encoding="utf-8"?>
<a:tblStyleLst xmlns:a="http://schemas.openxmlformats.org/drawingml/2006/main" def="{5C22544A-7EE6-4342-B048-85BDC9FD1C3A}">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B9631B5-78F2-41C9-869B-9F39066F8104}" styleName="Estilo medio 3 - Énfasis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Estilo oscuro 2 - Énfasis 3/Énfasis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9231" autoAdjust="0"/>
    <p:restoredTop sz="94849" autoAdjust="0"/>
  </p:normalViewPr>
  <p:slideViewPr>
    <p:cSldViewPr>
      <p:cViewPr>
        <p:scale>
          <a:sx n="60" d="100"/>
          <a:sy n="60" d="100"/>
        </p:scale>
        <p:origin x="-614" y="9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9F4B61-C2F8-41BB-841F-B76BD3D54AF8}" type="doc">
      <dgm:prSet loTypeId="urn:microsoft.com/office/officeart/2005/8/layout/orgChart1" loCatId="hierarchy" qsTypeId="urn:microsoft.com/office/officeart/2005/8/quickstyle/3d1" qsCatId="3D" csTypeId="urn:microsoft.com/office/officeart/2005/8/colors/accent1_2" csCatId="accent1" phldr="1"/>
      <dgm:spPr/>
      <dgm:t>
        <a:bodyPr/>
        <a:lstStyle/>
        <a:p>
          <a:endParaRPr lang="es-PE"/>
        </a:p>
      </dgm:t>
    </dgm:pt>
    <dgm:pt modelId="{62F68188-AE0A-4A97-935F-600B8CEE3B0D}">
      <dgm:prSet>
        <dgm:style>
          <a:lnRef idx="0">
            <a:schemeClr val="accent2"/>
          </a:lnRef>
          <a:fillRef idx="3">
            <a:schemeClr val="accent2"/>
          </a:fillRef>
          <a:effectRef idx="3">
            <a:schemeClr val="accent2"/>
          </a:effectRef>
          <a:fontRef idx="minor">
            <a:schemeClr val="lt1"/>
          </a:fontRef>
        </dgm:style>
      </dgm:prSet>
      <dgm:spPr/>
      <dgm:t>
        <a:bodyPr/>
        <a:lstStyle/>
        <a:p>
          <a:pPr rtl="0"/>
          <a:r>
            <a:rPr lang="es-ES" dirty="0" smtClean="0"/>
            <a:t>FORMACIÓN PROFESIONAL</a:t>
          </a:r>
          <a:endParaRPr lang="es-PE" dirty="0"/>
        </a:p>
      </dgm:t>
    </dgm:pt>
    <dgm:pt modelId="{E0448153-4870-42A2-85F4-3026803DC0B2}" type="parTrans" cxnId="{5A26B3A9-9F76-4DB3-A5E9-34E7D6C87E0C}">
      <dgm:prSet/>
      <dgm:spPr/>
      <dgm:t>
        <a:bodyPr/>
        <a:lstStyle/>
        <a:p>
          <a:endParaRPr lang="es-PE"/>
        </a:p>
      </dgm:t>
    </dgm:pt>
    <dgm:pt modelId="{5C8CDC8E-0F02-4C27-B5D1-5C1778171671}" type="sibTrans" cxnId="{5A26B3A9-9F76-4DB3-A5E9-34E7D6C87E0C}">
      <dgm:prSet/>
      <dgm:spPr/>
      <dgm:t>
        <a:bodyPr/>
        <a:lstStyle/>
        <a:p>
          <a:endParaRPr lang="es-PE"/>
        </a:p>
      </dgm:t>
    </dgm:pt>
    <dgm:pt modelId="{E6445B32-B530-4E74-B059-13D8037BFFD1}">
      <dgm:prSet/>
      <dgm:spPr>
        <a:solidFill>
          <a:srgbClr val="C00000"/>
        </a:solidFill>
      </dgm:spPr>
      <dgm:t>
        <a:bodyPr/>
        <a:lstStyle/>
        <a:p>
          <a:pPr rtl="0"/>
          <a:r>
            <a:rPr lang="es-ES" smtClean="0"/>
            <a:t>CIENCIAS BÁSICAS</a:t>
          </a:r>
          <a:endParaRPr lang="es-PE"/>
        </a:p>
      </dgm:t>
    </dgm:pt>
    <dgm:pt modelId="{2DAE487A-E88F-45D3-BBDA-B2B879A05CC1}" type="parTrans" cxnId="{47BC4E62-770B-493D-9FD4-51FE25371F71}">
      <dgm:prSet/>
      <dgm:spPr/>
      <dgm:t>
        <a:bodyPr/>
        <a:lstStyle/>
        <a:p>
          <a:endParaRPr lang="es-PE"/>
        </a:p>
      </dgm:t>
    </dgm:pt>
    <dgm:pt modelId="{F0677264-EF77-48B5-B4B5-354AC6686474}" type="sibTrans" cxnId="{47BC4E62-770B-493D-9FD4-51FE25371F71}">
      <dgm:prSet/>
      <dgm:spPr/>
      <dgm:t>
        <a:bodyPr/>
        <a:lstStyle/>
        <a:p>
          <a:endParaRPr lang="es-PE"/>
        </a:p>
      </dgm:t>
    </dgm:pt>
    <dgm:pt modelId="{DD2E1ADA-A415-4322-B8DA-5FDB1B21A862}">
      <dgm:prSet/>
      <dgm:spPr/>
      <dgm:t>
        <a:bodyPr/>
        <a:lstStyle/>
        <a:p>
          <a:pPr rtl="0"/>
          <a:r>
            <a:rPr lang="es-ES" smtClean="0"/>
            <a:t>Matemática I</a:t>
          </a:r>
          <a:endParaRPr lang="es-PE"/>
        </a:p>
      </dgm:t>
    </dgm:pt>
    <dgm:pt modelId="{D64649D8-A193-4BDF-AE70-66466CACD9AE}" type="parTrans" cxnId="{E4B331EC-1464-408C-B7D0-14EDBBD523D1}">
      <dgm:prSet/>
      <dgm:spPr/>
      <dgm:t>
        <a:bodyPr/>
        <a:lstStyle/>
        <a:p>
          <a:endParaRPr lang="es-PE"/>
        </a:p>
      </dgm:t>
    </dgm:pt>
    <dgm:pt modelId="{640AEE00-07F4-4180-A0B8-500363657680}" type="sibTrans" cxnId="{E4B331EC-1464-408C-B7D0-14EDBBD523D1}">
      <dgm:prSet/>
      <dgm:spPr/>
      <dgm:t>
        <a:bodyPr/>
        <a:lstStyle/>
        <a:p>
          <a:endParaRPr lang="es-PE"/>
        </a:p>
      </dgm:t>
    </dgm:pt>
    <dgm:pt modelId="{917F0328-55FD-40F2-BDCF-D6152F0060B9}">
      <dgm:prSet/>
      <dgm:spPr/>
      <dgm:t>
        <a:bodyPr/>
        <a:lstStyle/>
        <a:p>
          <a:pPr rtl="0"/>
          <a:r>
            <a:rPr lang="es-ES" smtClean="0"/>
            <a:t>Matemática II</a:t>
          </a:r>
          <a:endParaRPr lang="es-PE"/>
        </a:p>
      </dgm:t>
    </dgm:pt>
    <dgm:pt modelId="{233D5EB9-20D3-4E7B-A7C8-3B096440B4C2}" type="parTrans" cxnId="{1365DDCD-C2A3-4FCD-83DE-E042ED33B761}">
      <dgm:prSet/>
      <dgm:spPr/>
      <dgm:t>
        <a:bodyPr/>
        <a:lstStyle/>
        <a:p>
          <a:endParaRPr lang="es-PE"/>
        </a:p>
      </dgm:t>
    </dgm:pt>
    <dgm:pt modelId="{5D6DC931-0965-49B8-8F37-ECCB90195AE0}" type="sibTrans" cxnId="{1365DDCD-C2A3-4FCD-83DE-E042ED33B761}">
      <dgm:prSet/>
      <dgm:spPr/>
      <dgm:t>
        <a:bodyPr/>
        <a:lstStyle/>
        <a:p>
          <a:endParaRPr lang="es-PE"/>
        </a:p>
      </dgm:t>
    </dgm:pt>
    <dgm:pt modelId="{387A7512-D665-4AA0-8BB2-3B93AD069614}">
      <dgm:prSet/>
      <dgm:spPr/>
      <dgm:t>
        <a:bodyPr/>
        <a:lstStyle/>
        <a:p>
          <a:pPr rtl="0"/>
          <a:r>
            <a:rPr lang="es-ES" smtClean="0"/>
            <a:t>Matemática III</a:t>
          </a:r>
          <a:endParaRPr lang="es-PE"/>
        </a:p>
      </dgm:t>
    </dgm:pt>
    <dgm:pt modelId="{FEDFEB0E-0C7B-42B4-8252-59FC5B9A01CE}" type="parTrans" cxnId="{6E829420-BF12-4BAA-B6C9-3373B28A6B61}">
      <dgm:prSet/>
      <dgm:spPr/>
      <dgm:t>
        <a:bodyPr/>
        <a:lstStyle/>
        <a:p>
          <a:endParaRPr lang="es-PE"/>
        </a:p>
      </dgm:t>
    </dgm:pt>
    <dgm:pt modelId="{E1B06962-4BF4-4470-8B2F-B407303BCA55}" type="sibTrans" cxnId="{6E829420-BF12-4BAA-B6C9-3373B28A6B61}">
      <dgm:prSet/>
      <dgm:spPr/>
      <dgm:t>
        <a:bodyPr/>
        <a:lstStyle/>
        <a:p>
          <a:endParaRPr lang="es-PE"/>
        </a:p>
      </dgm:t>
    </dgm:pt>
    <dgm:pt modelId="{B0A1381C-691F-4AC0-B0E4-E93BE2874C40}">
      <dgm:prSet/>
      <dgm:spPr/>
      <dgm:t>
        <a:bodyPr/>
        <a:lstStyle/>
        <a:p>
          <a:pPr rtl="0"/>
          <a:r>
            <a:rPr lang="es-ES" smtClean="0"/>
            <a:t>Física I</a:t>
          </a:r>
          <a:endParaRPr lang="es-PE"/>
        </a:p>
      </dgm:t>
    </dgm:pt>
    <dgm:pt modelId="{26F70EE1-2022-4AF1-BFB7-DA87272E6919}" type="parTrans" cxnId="{220218DC-E573-4FF6-996F-3B1E8BB92E47}">
      <dgm:prSet/>
      <dgm:spPr/>
      <dgm:t>
        <a:bodyPr/>
        <a:lstStyle/>
        <a:p>
          <a:endParaRPr lang="es-PE"/>
        </a:p>
      </dgm:t>
    </dgm:pt>
    <dgm:pt modelId="{8A023EE1-2BF7-4A5A-818A-72E3B77C9078}" type="sibTrans" cxnId="{220218DC-E573-4FF6-996F-3B1E8BB92E47}">
      <dgm:prSet/>
      <dgm:spPr/>
      <dgm:t>
        <a:bodyPr/>
        <a:lstStyle/>
        <a:p>
          <a:endParaRPr lang="es-PE"/>
        </a:p>
      </dgm:t>
    </dgm:pt>
    <dgm:pt modelId="{235DEEA2-F345-45B1-92FE-E8F6DCC928B9}">
      <dgm:prSet/>
      <dgm:spPr/>
      <dgm:t>
        <a:bodyPr/>
        <a:lstStyle/>
        <a:p>
          <a:pPr rtl="0"/>
          <a:r>
            <a:rPr lang="es-ES" smtClean="0"/>
            <a:t>Física II</a:t>
          </a:r>
          <a:endParaRPr lang="es-PE"/>
        </a:p>
      </dgm:t>
    </dgm:pt>
    <dgm:pt modelId="{F9C96669-EFCD-4EB6-802F-8CF480E4157E}" type="parTrans" cxnId="{15A3C5D5-AE62-4C3C-B76E-F98A67945EE9}">
      <dgm:prSet/>
      <dgm:spPr/>
      <dgm:t>
        <a:bodyPr/>
        <a:lstStyle/>
        <a:p>
          <a:endParaRPr lang="es-PE"/>
        </a:p>
      </dgm:t>
    </dgm:pt>
    <dgm:pt modelId="{B807BA65-A36A-494B-882C-82CD8A38EA5C}" type="sibTrans" cxnId="{15A3C5D5-AE62-4C3C-B76E-F98A67945EE9}">
      <dgm:prSet/>
      <dgm:spPr/>
      <dgm:t>
        <a:bodyPr/>
        <a:lstStyle/>
        <a:p>
          <a:endParaRPr lang="es-PE"/>
        </a:p>
      </dgm:t>
    </dgm:pt>
    <dgm:pt modelId="{50C6B196-7206-41BF-8D5F-F2A8841D4B81}">
      <dgm:prSet/>
      <dgm:spPr/>
      <dgm:t>
        <a:bodyPr/>
        <a:lstStyle/>
        <a:p>
          <a:pPr rtl="0"/>
          <a:r>
            <a:rPr lang="es-ES" smtClean="0"/>
            <a:t>Estadística</a:t>
          </a:r>
          <a:endParaRPr lang="es-PE"/>
        </a:p>
      </dgm:t>
    </dgm:pt>
    <dgm:pt modelId="{341AFFD9-A876-4E6C-812B-659F77FB8399}" type="parTrans" cxnId="{6726AEA2-D900-415C-918D-3E04CD3C3415}">
      <dgm:prSet/>
      <dgm:spPr/>
      <dgm:t>
        <a:bodyPr/>
        <a:lstStyle/>
        <a:p>
          <a:endParaRPr lang="es-PE"/>
        </a:p>
      </dgm:t>
    </dgm:pt>
    <dgm:pt modelId="{3181019B-569A-434B-B8BD-C8AA271A4C2D}" type="sibTrans" cxnId="{6726AEA2-D900-415C-918D-3E04CD3C3415}">
      <dgm:prSet/>
      <dgm:spPr/>
      <dgm:t>
        <a:bodyPr/>
        <a:lstStyle/>
        <a:p>
          <a:endParaRPr lang="es-PE"/>
        </a:p>
      </dgm:t>
    </dgm:pt>
    <dgm:pt modelId="{B3771B2A-7B6B-4DA1-A146-EC9BA8C1773F}">
      <dgm:prSet/>
      <dgm:spPr>
        <a:solidFill>
          <a:srgbClr val="00B0F0"/>
        </a:solidFill>
      </dgm:spPr>
      <dgm:t>
        <a:bodyPr/>
        <a:lstStyle/>
        <a:p>
          <a:pPr rtl="0"/>
          <a:r>
            <a:rPr lang="es-ES" dirty="0" smtClean="0"/>
            <a:t>CIENCIAS DE LA COMPUTACIÓN</a:t>
          </a:r>
          <a:endParaRPr lang="es-PE" dirty="0"/>
        </a:p>
      </dgm:t>
    </dgm:pt>
    <dgm:pt modelId="{E9AA601B-56C5-4B3E-849A-B687AC6D5EB9}" type="parTrans" cxnId="{1BA079CE-3ED3-4F76-9DEE-F5573B36063F}">
      <dgm:prSet/>
      <dgm:spPr/>
      <dgm:t>
        <a:bodyPr/>
        <a:lstStyle/>
        <a:p>
          <a:endParaRPr lang="es-PE"/>
        </a:p>
      </dgm:t>
    </dgm:pt>
    <dgm:pt modelId="{2AB053F8-2928-4D45-BF44-F508690E1656}" type="sibTrans" cxnId="{1BA079CE-3ED3-4F76-9DEE-F5573B36063F}">
      <dgm:prSet/>
      <dgm:spPr/>
      <dgm:t>
        <a:bodyPr/>
        <a:lstStyle/>
        <a:p>
          <a:endParaRPr lang="es-PE"/>
        </a:p>
      </dgm:t>
    </dgm:pt>
    <dgm:pt modelId="{5A45DECD-B185-4C10-8DF1-4521D9652A53}">
      <dgm:prSet/>
      <dgm:spPr/>
      <dgm:t>
        <a:bodyPr/>
        <a:lstStyle/>
        <a:p>
          <a:pPr rtl="0"/>
          <a:r>
            <a:rPr lang="es-ES" smtClean="0"/>
            <a:t>Algoritmos</a:t>
          </a:r>
          <a:endParaRPr lang="es-PE"/>
        </a:p>
      </dgm:t>
    </dgm:pt>
    <dgm:pt modelId="{8969EFC3-3BA8-4642-AE37-E2F33141BE9B}" type="parTrans" cxnId="{E5228791-C034-48DC-9E70-8F9610BB82F4}">
      <dgm:prSet/>
      <dgm:spPr/>
      <dgm:t>
        <a:bodyPr/>
        <a:lstStyle/>
        <a:p>
          <a:endParaRPr lang="es-PE"/>
        </a:p>
      </dgm:t>
    </dgm:pt>
    <dgm:pt modelId="{3FE5EC6D-ED03-451C-A64B-FA8BFDC10508}" type="sibTrans" cxnId="{E5228791-C034-48DC-9E70-8F9610BB82F4}">
      <dgm:prSet/>
      <dgm:spPr/>
      <dgm:t>
        <a:bodyPr/>
        <a:lstStyle/>
        <a:p>
          <a:endParaRPr lang="es-PE"/>
        </a:p>
      </dgm:t>
    </dgm:pt>
    <dgm:pt modelId="{60E6CE62-A4FF-4016-8A74-E85D902402BD}">
      <dgm:prSet/>
      <dgm:spPr/>
      <dgm:t>
        <a:bodyPr/>
        <a:lstStyle/>
        <a:p>
          <a:pPr rtl="0"/>
          <a:r>
            <a:rPr lang="es-ES" smtClean="0"/>
            <a:t>Metodología de la programación</a:t>
          </a:r>
          <a:endParaRPr lang="es-PE"/>
        </a:p>
      </dgm:t>
    </dgm:pt>
    <dgm:pt modelId="{89892518-9D4C-4297-8E6C-C47461104581}" type="parTrans" cxnId="{319C9136-39F9-4A86-898A-8E10C774D3D5}">
      <dgm:prSet/>
      <dgm:spPr/>
      <dgm:t>
        <a:bodyPr/>
        <a:lstStyle/>
        <a:p>
          <a:endParaRPr lang="es-PE"/>
        </a:p>
      </dgm:t>
    </dgm:pt>
    <dgm:pt modelId="{D3706B8D-A25E-4FED-A045-3F00B2135B2B}" type="sibTrans" cxnId="{319C9136-39F9-4A86-898A-8E10C774D3D5}">
      <dgm:prSet/>
      <dgm:spPr/>
      <dgm:t>
        <a:bodyPr/>
        <a:lstStyle/>
        <a:p>
          <a:endParaRPr lang="es-PE"/>
        </a:p>
      </dgm:t>
    </dgm:pt>
    <dgm:pt modelId="{A2315B16-9ADD-4D36-A031-41213B7A53F2}">
      <dgm:prSet/>
      <dgm:spPr/>
      <dgm:t>
        <a:bodyPr/>
        <a:lstStyle/>
        <a:p>
          <a:pPr rtl="0"/>
          <a:r>
            <a:rPr lang="es-ES" smtClean="0"/>
            <a:t>Estructura de Datos</a:t>
          </a:r>
          <a:endParaRPr lang="es-PE"/>
        </a:p>
      </dgm:t>
    </dgm:pt>
    <dgm:pt modelId="{CFE4752D-02E4-4C30-B383-4A205ABBE0B8}" type="parTrans" cxnId="{2F0EA6EE-F85B-4951-873C-8AFA55DFEB91}">
      <dgm:prSet/>
      <dgm:spPr/>
      <dgm:t>
        <a:bodyPr/>
        <a:lstStyle/>
        <a:p>
          <a:endParaRPr lang="es-PE"/>
        </a:p>
      </dgm:t>
    </dgm:pt>
    <dgm:pt modelId="{96AEC4AB-A0C2-4A7D-A0B5-9A503E6AE327}" type="sibTrans" cxnId="{2F0EA6EE-F85B-4951-873C-8AFA55DFEB91}">
      <dgm:prSet/>
      <dgm:spPr/>
      <dgm:t>
        <a:bodyPr/>
        <a:lstStyle/>
        <a:p>
          <a:endParaRPr lang="es-PE"/>
        </a:p>
      </dgm:t>
    </dgm:pt>
    <dgm:pt modelId="{5E4381BD-DBEC-42EA-A345-204BECC59FB7}">
      <dgm:prSet/>
      <dgm:spPr>
        <a:solidFill>
          <a:srgbClr val="0070C0"/>
        </a:solidFill>
      </dgm:spPr>
      <dgm:t>
        <a:bodyPr/>
        <a:lstStyle/>
        <a:p>
          <a:pPr rtl="0"/>
          <a:r>
            <a:rPr lang="es-ES" smtClean="0"/>
            <a:t>GESTIÓN EMPRESARIAL</a:t>
          </a:r>
          <a:endParaRPr lang="es-PE"/>
        </a:p>
      </dgm:t>
    </dgm:pt>
    <dgm:pt modelId="{C7991241-8889-4346-BEF4-74961E545E85}" type="parTrans" cxnId="{F5469135-0A88-4ED3-A186-243BB48E9256}">
      <dgm:prSet/>
      <dgm:spPr/>
      <dgm:t>
        <a:bodyPr/>
        <a:lstStyle/>
        <a:p>
          <a:endParaRPr lang="es-PE"/>
        </a:p>
      </dgm:t>
    </dgm:pt>
    <dgm:pt modelId="{9CEECDB8-0808-4E3C-8DBA-B2028C2D5D6B}" type="sibTrans" cxnId="{F5469135-0A88-4ED3-A186-243BB48E9256}">
      <dgm:prSet/>
      <dgm:spPr/>
      <dgm:t>
        <a:bodyPr/>
        <a:lstStyle/>
        <a:p>
          <a:endParaRPr lang="es-PE"/>
        </a:p>
      </dgm:t>
    </dgm:pt>
    <dgm:pt modelId="{41E77FBD-2CC9-43EE-BEA7-77C6A5BFD792}">
      <dgm:prSet/>
      <dgm:spPr/>
      <dgm:t>
        <a:bodyPr/>
        <a:lstStyle/>
        <a:p>
          <a:pPr rtl="0"/>
          <a:r>
            <a:rPr lang="es-ES" smtClean="0"/>
            <a:t>Introducción a la Ing. De sistemas</a:t>
          </a:r>
          <a:endParaRPr lang="es-PE"/>
        </a:p>
      </dgm:t>
    </dgm:pt>
    <dgm:pt modelId="{2C93EF7F-A0BE-4733-BAC9-1ECAE203DE5A}" type="parTrans" cxnId="{DE09BEB9-DB05-450E-8985-254E9BA6D68F}">
      <dgm:prSet/>
      <dgm:spPr/>
      <dgm:t>
        <a:bodyPr/>
        <a:lstStyle/>
        <a:p>
          <a:endParaRPr lang="es-PE"/>
        </a:p>
      </dgm:t>
    </dgm:pt>
    <dgm:pt modelId="{6B5AB4EA-3BE3-4E14-90E9-49147B5239FD}" type="sibTrans" cxnId="{DE09BEB9-DB05-450E-8985-254E9BA6D68F}">
      <dgm:prSet/>
      <dgm:spPr/>
      <dgm:t>
        <a:bodyPr/>
        <a:lstStyle/>
        <a:p>
          <a:endParaRPr lang="es-PE"/>
        </a:p>
      </dgm:t>
    </dgm:pt>
    <dgm:pt modelId="{36F46770-3C2A-4569-9297-FC02B5A38E6A}">
      <dgm:prSet/>
      <dgm:spPr/>
      <dgm:t>
        <a:bodyPr/>
        <a:lstStyle/>
        <a:p>
          <a:pPr rtl="0"/>
          <a:r>
            <a:rPr lang="es-ES" smtClean="0"/>
            <a:t>Teoría de Sistemas</a:t>
          </a:r>
          <a:endParaRPr lang="es-PE"/>
        </a:p>
      </dgm:t>
    </dgm:pt>
    <dgm:pt modelId="{A5C78485-5842-4E59-B659-45A8E97717A1}" type="parTrans" cxnId="{2DB64DB9-E7CE-407B-989F-C73C4767D033}">
      <dgm:prSet/>
      <dgm:spPr/>
      <dgm:t>
        <a:bodyPr/>
        <a:lstStyle/>
        <a:p>
          <a:endParaRPr lang="es-PE"/>
        </a:p>
      </dgm:t>
    </dgm:pt>
    <dgm:pt modelId="{43AAF8DB-AD1B-42A6-881D-F31117BD3265}" type="sibTrans" cxnId="{2DB64DB9-E7CE-407B-989F-C73C4767D033}">
      <dgm:prSet/>
      <dgm:spPr/>
      <dgm:t>
        <a:bodyPr/>
        <a:lstStyle/>
        <a:p>
          <a:endParaRPr lang="es-PE"/>
        </a:p>
      </dgm:t>
    </dgm:pt>
    <dgm:pt modelId="{84F379BB-EEB2-499B-A9F7-7EB470254D6A}">
      <dgm:prSet/>
      <dgm:spPr/>
      <dgm:t>
        <a:bodyPr/>
        <a:lstStyle/>
        <a:p>
          <a:pPr rtl="0"/>
          <a:r>
            <a:rPr lang="es-ES" smtClean="0"/>
            <a:t>Gestión Empresarial</a:t>
          </a:r>
          <a:endParaRPr lang="es-PE"/>
        </a:p>
      </dgm:t>
    </dgm:pt>
    <dgm:pt modelId="{985D19B7-9957-47CD-9C64-6AAB7089D5C1}" type="parTrans" cxnId="{0FFF446D-9F8A-4F9C-8073-7F8F81A03B96}">
      <dgm:prSet/>
      <dgm:spPr/>
      <dgm:t>
        <a:bodyPr/>
        <a:lstStyle/>
        <a:p>
          <a:endParaRPr lang="es-PE"/>
        </a:p>
      </dgm:t>
    </dgm:pt>
    <dgm:pt modelId="{4D13DE35-B07A-4DBF-AE65-7980CB34D55C}" type="sibTrans" cxnId="{0FFF446D-9F8A-4F9C-8073-7F8F81A03B96}">
      <dgm:prSet/>
      <dgm:spPr/>
      <dgm:t>
        <a:bodyPr/>
        <a:lstStyle/>
        <a:p>
          <a:endParaRPr lang="es-PE"/>
        </a:p>
      </dgm:t>
    </dgm:pt>
    <dgm:pt modelId="{4A59468C-BAFD-4C91-B25A-BFB5F8176D8E}">
      <dgm:prSet/>
      <dgm:spPr/>
      <dgm:t>
        <a:bodyPr/>
        <a:lstStyle/>
        <a:p>
          <a:pPr rtl="0"/>
          <a:r>
            <a:rPr lang="es-ES" smtClean="0"/>
            <a:t>Ingeniería Empresarial</a:t>
          </a:r>
          <a:endParaRPr lang="es-PE"/>
        </a:p>
      </dgm:t>
    </dgm:pt>
    <dgm:pt modelId="{58649192-6803-4677-A8D0-B46B6A0DFFF3}" type="parTrans" cxnId="{8DE78848-B81C-4896-997E-A138F3537BD6}">
      <dgm:prSet/>
      <dgm:spPr/>
      <dgm:t>
        <a:bodyPr/>
        <a:lstStyle/>
        <a:p>
          <a:endParaRPr lang="es-PE"/>
        </a:p>
      </dgm:t>
    </dgm:pt>
    <dgm:pt modelId="{16F9048B-557A-4440-B39E-00F7BEF1782B}" type="sibTrans" cxnId="{8DE78848-B81C-4896-997E-A138F3537BD6}">
      <dgm:prSet/>
      <dgm:spPr/>
      <dgm:t>
        <a:bodyPr/>
        <a:lstStyle/>
        <a:p>
          <a:endParaRPr lang="es-PE"/>
        </a:p>
      </dgm:t>
    </dgm:pt>
    <dgm:pt modelId="{EE882B22-DD97-4CF0-8D40-1C1E7D8BD87A}">
      <dgm:prSet/>
      <dgm:spPr/>
      <dgm:t>
        <a:bodyPr/>
        <a:lstStyle/>
        <a:p>
          <a:pPr rtl="0"/>
          <a:r>
            <a:rPr lang="es-ES" smtClean="0"/>
            <a:t>Gestión de Proyectos y centros de información</a:t>
          </a:r>
          <a:endParaRPr lang="es-PE"/>
        </a:p>
      </dgm:t>
    </dgm:pt>
    <dgm:pt modelId="{1F0CFD43-DD8D-4BC6-808B-3726121DE2E2}" type="parTrans" cxnId="{AF4634AE-6E4F-43A2-A461-4B17B989DF8B}">
      <dgm:prSet/>
      <dgm:spPr/>
      <dgm:t>
        <a:bodyPr/>
        <a:lstStyle/>
        <a:p>
          <a:endParaRPr lang="es-PE"/>
        </a:p>
      </dgm:t>
    </dgm:pt>
    <dgm:pt modelId="{E9FC8511-5FCE-4919-95AC-0776A7C47360}" type="sibTrans" cxnId="{AF4634AE-6E4F-43A2-A461-4B17B989DF8B}">
      <dgm:prSet/>
      <dgm:spPr/>
      <dgm:t>
        <a:bodyPr/>
        <a:lstStyle/>
        <a:p>
          <a:endParaRPr lang="es-PE"/>
        </a:p>
      </dgm:t>
    </dgm:pt>
    <dgm:pt modelId="{9DE31508-3448-4BC1-8411-6F4614235C00}">
      <dgm:prSet/>
      <dgm:spPr>
        <a:solidFill>
          <a:srgbClr val="7030A0"/>
        </a:solidFill>
      </dgm:spPr>
      <dgm:t>
        <a:bodyPr/>
        <a:lstStyle/>
        <a:p>
          <a:pPr rtl="0"/>
          <a:r>
            <a:rPr lang="es-ES" dirty="0" smtClean="0"/>
            <a:t>GESTIÓN DE OPERACIONES</a:t>
          </a:r>
          <a:endParaRPr lang="es-PE" dirty="0"/>
        </a:p>
      </dgm:t>
    </dgm:pt>
    <dgm:pt modelId="{FD2160F1-5C93-4A2A-BFE8-E935F4D42697}" type="parTrans" cxnId="{8812D5BF-6083-4630-93A0-B3D9E36FD1CF}">
      <dgm:prSet/>
      <dgm:spPr/>
      <dgm:t>
        <a:bodyPr/>
        <a:lstStyle/>
        <a:p>
          <a:endParaRPr lang="es-PE"/>
        </a:p>
      </dgm:t>
    </dgm:pt>
    <dgm:pt modelId="{948D0B1E-F131-4D91-BF39-38BAD749E108}" type="sibTrans" cxnId="{8812D5BF-6083-4630-93A0-B3D9E36FD1CF}">
      <dgm:prSet/>
      <dgm:spPr/>
      <dgm:t>
        <a:bodyPr/>
        <a:lstStyle/>
        <a:p>
          <a:endParaRPr lang="es-PE"/>
        </a:p>
      </dgm:t>
    </dgm:pt>
    <dgm:pt modelId="{B7556451-467C-4E5C-BBA6-4DC8338C9F3E}">
      <dgm:prSet/>
      <dgm:spPr/>
      <dgm:t>
        <a:bodyPr/>
        <a:lstStyle/>
        <a:p>
          <a:pPr rtl="0"/>
          <a:r>
            <a:rPr lang="es-ES" smtClean="0"/>
            <a:t>Investigación de Operaciones</a:t>
          </a:r>
          <a:endParaRPr lang="es-PE"/>
        </a:p>
      </dgm:t>
    </dgm:pt>
    <dgm:pt modelId="{C22BBDEC-778F-4EA7-A3C3-8E25CEE5514C}" type="parTrans" cxnId="{E5569592-8CB3-4683-BE52-48D125EBF941}">
      <dgm:prSet/>
      <dgm:spPr/>
      <dgm:t>
        <a:bodyPr/>
        <a:lstStyle/>
        <a:p>
          <a:endParaRPr lang="es-PE"/>
        </a:p>
      </dgm:t>
    </dgm:pt>
    <dgm:pt modelId="{9437489D-77E5-4DD4-8FD4-7164EEE63A57}" type="sibTrans" cxnId="{E5569592-8CB3-4683-BE52-48D125EBF941}">
      <dgm:prSet/>
      <dgm:spPr/>
      <dgm:t>
        <a:bodyPr/>
        <a:lstStyle/>
        <a:p>
          <a:endParaRPr lang="es-PE"/>
        </a:p>
      </dgm:t>
    </dgm:pt>
    <dgm:pt modelId="{F5E69BD6-4CB1-4756-A345-3F88E4F19776}">
      <dgm:prSet/>
      <dgm:spPr/>
      <dgm:t>
        <a:bodyPr/>
        <a:lstStyle/>
        <a:p>
          <a:pPr rtl="0"/>
          <a:r>
            <a:rPr lang="es-ES" smtClean="0"/>
            <a:t>Modelamiento y Simulación</a:t>
          </a:r>
          <a:endParaRPr lang="es-PE"/>
        </a:p>
      </dgm:t>
    </dgm:pt>
    <dgm:pt modelId="{240BC4FD-15E5-4B4D-B3D2-798D99A85C7B}" type="parTrans" cxnId="{AFAF3B64-2831-471F-B275-C14EFDDE435F}">
      <dgm:prSet/>
      <dgm:spPr/>
      <dgm:t>
        <a:bodyPr/>
        <a:lstStyle/>
        <a:p>
          <a:endParaRPr lang="es-PE"/>
        </a:p>
      </dgm:t>
    </dgm:pt>
    <dgm:pt modelId="{8182406A-FFDA-413B-AA52-6E3317ADD4DD}" type="sibTrans" cxnId="{AFAF3B64-2831-471F-B275-C14EFDDE435F}">
      <dgm:prSet/>
      <dgm:spPr/>
      <dgm:t>
        <a:bodyPr/>
        <a:lstStyle/>
        <a:p>
          <a:endParaRPr lang="es-PE"/>
        </a:p>
      </dgm:t>
    </dgm:pt>
    <dgm:pt modelId="{F6871807-F43B-4566-BC5C-54C8409912DF}">
      <dgm:prSet/>
      <dgm:spPr>
        <a:solidFill>
          <a:srgbClr val="92D050"/>
        </a:solidFill>
      </dgm:spPr>
      <dgm:t>
        <a:bodyPr/>
        <a:lstStyle/>
        <a:p>
          <a:pPr rtl="0"/>
          <a:r>
            <a:rPr lang="es-ES" smtClean="0"/>
            <a:t>GESTIÓN DE LA INFORMACIÓN Y TECNOLOGÍAS</a:t>
          </a:r>
          <a:endParaRPr lang="es-PE"/>
        </a:p>
      </dgm:t>
    </dgm:pt>
    <dgm:pt modelId="{C3DD5C1C-A0DF-47CD-81F1-95AD779F66B9}" type="parTrans" cxnId="{8AA8523E-C0FA-4DE3-ACEB-72EBAFA602DE}">
      <dgm:prSet/>
      <dgm:spPr/>
      <dgm:t>
        <a:bodyPr/>
        <a:lstStyle/>
        <a:p>
          <a:endParaRPr lang="es-PE"/>
        </a:p>
      </dgm:t>
    </dgm:pt>
    <dgm:pt modelId="{52D9499B-71EC-4065-9344-6E2B66CFBE3B}" type="sibTrans" cxnId="{8AA8523E-C0FA-4DE3-ACEB-72EBAFA602DE}">
      <dgm:prSet/>
      <dgm:spPr/>
      <dgm:t>
        <a:bodyPr/>
        <a:lstStyle/>
        <a:p>
          <a:endParaRPr lang="es-PE"/>
        </a:p>
      </dgm:t>
    </dgm:pt>
    <dgm:pt modelId="{89A059BD-9248-4C5D-8373-44C634A0A491}">
      <dgm:prSet/>
      <dgm:spPr/>
      <dgm:t>
        <a:bodyPr/>
        <a:lstStyle/>
        <a:p>
          <a:pPr rtl="0"/>
          <a:r>
            <a:rPr lang="es-ES" smtClean="0"/>
            <a:t>Ingeniería de la información</a:t>
          </a:r>
          <a:endParaRPr lang="es-PE"/>
        </a:p>
      </dgm:t>
    </dgm:pt>
    <dgm:pt modelId="{D2D24154-007B-47BB-9FFB-DAA640E9D3F5}" type="parTrans" cxnId="{C70F85E8-7F84-46BF-B8A1-2A72EFD6E57B}">
      <dgm:prSet/>
      <dgm:spPr/>
      <dgm:t>
        <a:bodyPr/>
        <a:lstStyle/>
        <a:p>
          <a:endParaRPr lang="es-PE"/>
        </a:p>
      </dgm:t>
    </dgm:pt>
    <dgm:pt modelId="{6E116CF0-0C66-414C-AB7F-9E6F342218A8}" type="sibTrans" cxnId="{C70F85E8-7F84-46BF-B8A1-2A72EFD6E57B}">
      <dgm:prSet/>
      <dgm:spPr/>
      <dgm:t>
        <a:bodyPr/>
        <a:lstStyle/>
        <a:p>
          <a:endParaRPr lang="es-PE"/>
        </a:p>
      </dgm:t>
    </dgm:pt>
    <dgm:pt modelId="{4D8424EE-9321-4154-B407-D276AF693B7F}">
      <dgm:prSet/>
      <dgm:spPr/>
      <dgm:t>
        <a:bodyPr/>
        <a:lstStyle/>
        <a:p>
          <a:pPr rtl="0"/>
          <a:r>
            <a:rPr lang="es-ES" smtClean="0"/>
            <a:t>Redes y  Comunicaciones I</a:t>
          </a:r>
          <a:endParaRPr lang="es-PE"/>
        </a:p>
      </dgm:t>
    </dgm:pt>
    <dgm:pt modelId="{43F55D24-50EC-4B90-B499-D9EA37D00FCE}" type="parTrans" cxnId="{4F831871-1897-46E0-B89D-4454136FD8EA}">
      <dgm:prSet/>
      <dgm:spPr/>
      <dgm:t>
        <a:bodyPr/>
        <a:lstStyle/>
        <a:p>
          <a:endParaRPr lang="es-PE"/>
        </a:p>
      </dgm:t>
    </dgm:pt>
    <dgm:pt modelId="{2C7C39DF-1847-48DB-A990-73C36279DCFA}" type="sibTrans" cxnId="{4F831871-1897-46E0-B89D-4454136FD8EA}">
      <dgm:prSet/>
      <dgm:spPr/>
      <dgm:t>
        <a:bodyPr/>
        <a:lstStyle/>
        <a:p>
          <a:endParaRPr lang="es-PE"/>
        </a:p>
      </dgm:t>
    </dgm:pt>
    <dgm:pt modelId="{4528DC80-070A-4850-9667-037748715651}">
      <dgm:prSet/>
      <dgm:spPr/>
      <dgm:t>
        <a:bodyPr/>
        <a:lstStyle/>
        <a:p>
          <a:pPr rtl="0"/>
          <a:r>
            <a:rPr lang="es-ES" smtClean="0"/>
            <a:t>Redes y Comunicaciones II</a:t>
          </a:r>
          <a:endParaRPr lang="es-PE"/>
        </a:p>
      </dgm:t>
    </dgm:pt>
    <dgm:pt modelId="{021B01A0-55F9-487C-A606-D2E62D073066}" type="parTrans" cxnId="{A8FCA6B0-B500-4652-9C3B-28578969A06C}">
      <dgm:prSet/>
      <dgm:spPr/>
      <dgm:t>
        <a:bodyPr/>
        <a:lstStyle/>
        <a:p>
          <a:endParaRPr lang="es-PE"/>
        </a:p>
      </dgm:t>
    </dgm:pt>
    <dgm:pt modelId="{EE203C7A-CDA5-4579-9B6B-FDD01868B23F}" type="sibTrans" cxnId="{A8FCA6B0-B500-4652-9C3B-28578969A06C}">
      <dgm:prSet/>
      <dgm:spPr/>
      <dgm:t>
        <a:bodyPr/>
        <a:lstStyle/>
        <a:p>
          <a:endParaRPr lang="es-PE"/>
        </a:p>
      </dgm:t>
    </dgm:pt>
    <dgm:pt modelId="{89B5DF48-0E9C-4072-9DB8-EAD669341315}">
      <dgm:prSet/>
      <dgm:spPr/>
      <dgm:t>
        <a:bodyPr/>
        <a:lstStyle/>
        <a:p>
          <a:pPr rtl="0"/>
          <a:r>
            <a:rPr lang="es-ES" smtClean="0"/>
            <a:t>Sistemas Operativos</a:t>
          </a:r>
          <a:endParaRPr lang="es-PE"/>
        </a:p>
      </dgm:t>
    </dgm:pt>
    <dgm:pt modelId="{2E53690B-B221-47B0-874A-4FEEAD12CE40}" type="parTrans" cxnId="{0460CF00-E80B-46DA-9F64-71D1DC4BFCD2}">
      <dgm:prSet/>
      <dgm:spPr/>
      <dgm:t>
        <a:bodyPr/>
        <a:lstStyle/>
        <a:p>
          <a:endParaRPr lang="es-PE"/>
        </a:p>
      </dgm:t>
    </dgm:pt>
    <dgm:pt modelId="{190E2BC2-7050-44CA-8A3E-C8B430CDB2A6}" type="sibTrans" cxnId="{0460CF00-E80B-46DA-9F64-71D1DC4BFCD2}">
      <dgm:prSet/>
      <dgm:spPr/>
      <dgm:t>
        <a:bodyPr/>
        <a:lstStyle/>
        <a:p>
          <a:endParaRPr lang="es-PE"/>
        </a:p>
      </dgm:t>
    </dgm:pt>
    <dgm:pt modelId="{2238643B-5485-4EF2-BF99-F482DE943372}">
      <dgm:prSet/>
      <dgm:spPr/>
      <dgm:t>
        <a:bodyPr/>
        <a:lstStyle/>
        <a:p>
          <a:pPr rtl="0"/>
          <a:r>
            <a:rPr lang="es-ES" smtClean="0"/>
            <a:t>Auditoria de Sistemas</a:t>
          </a:r>
          <a:endParaRPr lang="es-PE"/>
        </a:p>
      </dgm:t>
    </dgm:pt>
    <dgm:pt modelId="{998F8630-7418-4526-B360-52C008E2DFDE}" type="parTrans" cxnId="{CAEA4F43-E7BB-4CF6-911D-00391AD1A315}">
      <dgm:prSet/>
      <dgm:spPr/>
      <dgm:t>
        <a:bodyPr/>
        <a:lstStyle/>
        <a:p>
          <a:endParaRPr lang="es-PE"/>
        </a:p>
      </dgm:t>
    </dgm:pt>
    <dgm:pt modelId="{AB463277-ED88-465B-B925-8A4F6B11A189}" type="sibTrans" cxnId="{CAEA4F43-E7BB-4CF6-911D-00391AD1A315}">
      <dgm:prSet/>
      <dgm:spPr/>
      <dgm:t>
        <a:bodyPr/>
        <a:lstStyle/>
        <a:p>
          <a:endParaRPr lang="es-PE"/>
        </a:p>
      </dgm:t>
    </dgm:pt>
    <dgm:pt modelId="{E7049957-2D00-4CA2-B5C8-D5F055089F20}">
      <dgm:prSet/>
      <dgm:spPr>
        <a:solidFill>
          <a:schemeClr val="accent5">
            <a:lumMod val="75000"/>
          </a:schemeClr>
        </a:solidFill>
      </dgm:spPr>
      <dgm:t>
        <a:bodyPr/>
        <a:lstStyle/>
        <a:p>
          <a:pPr rtl="0"/>
          <a:r>
            <a:rPr lang="es-ES" smtClean="0"/>
            <a:t>GESTIÓN DEL SOFTWARE</a:t>
          </a:r>
          <a:endParaRPr lang="es-PE"/>
        </a:p>
      </dgm:t>
    </dgm:pt>
    <dgm:pt modelId="{C8E5D84A-084F-42A5-822C-9DF374BB5E2F}" type="parTrans" cxnId="{3A8FF1F5-96FF-4B7F-BF9E-615E9BB015F1}">
      <dgm:prSet/>
      <dgm:spPr/>
      <dgm:t>
        <a:bodyPr/>
        <a:lstStyle/>
        <a:p>
          <a:endParaRPr lang="es-PE"/>
        </a:p>
      </dgm:t>
    </dgm:pt>
    <dgm:pt modelId="{3E5F6091-14B3-4977-94F5-37DD3BE221D4}" type="sibTrans" cxnId="{3A8FF1F5-96FF-4B7F-BF9E-615E9BB015F1}">
      <dgm:prSet/>
      <dgm:spPr/>
      <dgm:t>
        <a:bodyPr/>
        <a:lstStyle/>
        <a:p>
          <a:endParaRPr lang="es-PE"/>
        </a:p>
      </dgm:t>
    </dgm:pt>
    <dgm:pt modelId="{D13D6D0B-CF6B-47E4-83CA-CC964320A9DB}">
      <dgm:prSet/>
      <dgm:spPr/>
      <dgm:t>
        <a:bodyPr/>
        <a:lstStyle/>
        <a:p>
          <a:pPr rtl="0"/>
          <a:r>
            <a:rPr lang="es-ES" smtClean="0"/>
            <a:t>Programación Orientada a objetos</a:t>
          </a:r>
          <a:endParaRPr lang="es-PE"/>
        </a:p>
      </dgm:t>
    </dgm:pt>
    <dgm:pt modelId="{1284D0D2-C386-4B9C-BA20-0C5B29F7263B}" type="parTrans" cxnId="{DB8B3FD3-F669-4CAE-8AD5-461F9E0E51F2}">
      <dgm:prSet/>
      <dgm:spPr/>
      <dgm:t>
        <a:bodyPr/>
        <a:lstStyle/>
        <a:p>
          <a:endParaRPr lang="es-PE"/>
        </a:p>
      </dgm:t>
    </dgm:pt>
    <dgm:pt modelId="{AE155C00-A06B-43FB-B54D-8BCBE58E202B}" type="sibTrans" cxnId="{DB8B3FD3-F669-4CAE-8AD5-461F9E0E51F2}">
      <dgm:prSet/>
      <dgm:spPr/>
      <dgm:t>
        <a:bodyPr/>
        <a:lstStyle/>
        <a:p>
          <a:endParaRPr lang="es-PE"/>
        </a:p>
      </dgm:t>
    </dgm:pt>
    <dgm:pt modelId="{6BA53062-04D2-4CED-91C4-7CC4B8B57C5F}">
      <dgm:prSet/>
      <dgm:spPr/>
      <dgm:t>
        <a:bodyPr/>
        <a:lstStyle/>
        <a:p>
          <a:pPr rtl="0"/>
          <a:r>
            <a:rPr lang="es-ES" smtClean="0"/>
            <a:t>Base de Datos</a:t>
          </a:r>
          <a:endParaRPr lang="es-PE"/>
        </a:p>
      </dgm:t>
    </dgm:pt>
    <dgm:pt modelId="{C322A1CD-71BA-412B-8208-48ED233D35C5}" type="parTrans" cxnId="{86C979F3-C530-4679-B499-9066343A443A}">
      <dgm:prSet/>
      <dgm:spPr/>
      <dgm:t>
        <a:bodyPr/>
        <a:lstStyle/>
        <a:p>
          <a:endParaRPr lang="es-PE"/>
        </a:p>
      </dgm:t>
    </dgm:pt>
    <dgm:pt modelId="{6F6960A4-3C1A-4594-9F3A-090245135E5F}" type="sibTrans" cxnId="{86C979F3-C530-4679-B499-9066343A443A}">
      <dgm:prSet/>
      <dgm:spPr/>
      <dgm:t>
        <a:bodyPr/>
        <a:lstStyle/>
        <a:p>
          <a:endParaRPr lang="es-PE"/>
        </a:p>
      </dgm:t>
    </dgm:pt>
    <dgm:pt modelId="{A8E2507D-3EDE-4014-BB72-EDD01619F042}">
      <dgm:prSet/>
      <dgm:spPr/>
      <dgm:t>
        <a:bodyPr/>
        <a:lstStyle/>
        <a:p>
          <a:pPr rtl="0"/>
          <a:r>
            <a:rPr lang="es-ES" smtClean="0"/>
            <a:t>Ingeniería del Software</a:t>
          </a:r>
          <a:endParaRPr lang="es-PE"/>
        </a:p>
      </dgm:t>
    </dgm:pt>
    <dgm:pt modelId="{A471137E-3E18-4594-904E-5999B924031B}" type="parTrans" cxnId="{E73705C1-68ED-4896-AE2D-7AC05084A390}">
      <dgm:prSet/>
      <dgm:spPr/>
      <dgm:t>
        <a:bodyPr/>
        <a:lstStyle/>
        <a:p>
          <a:endParaRPr lang="es-PE"/>
        </a:p>
      </dgm:t>
    </dgm:pt>
    <dgm:pt modelId="{428D18D6-81D6-4F0A-BDE7-5E09A3DFB8BD}" type="sibTrans" cxnId="{E73705C1-68ED-4896-AE2D-7AC05084A390}">
      <dgm:prSet/>
      <dgm:spPr/>
      <dgm:t>
        <a:bodyPr/>
        <a:lstStyle/>
        <a:p>
          <a:endParaRPr lang="es-PE"/>
        </a:p>
      </dgm:t>
    </dgm:pt>
    <dgm:pt modelId="{DF61A473-9479-4D7E-9C9B-D5B28C202222}">
      <dgm:prSet/>
      <dgm:spPr/>
      <dgm:t>
        <a:bodyPr/>
        <a:lstStyle/>
        <a:p>
          <a:pPr rtl="0"/>
          <a:r>
            <a:rPr lang="es-ES" smtClean="0"/>
            <a:t>Ingeniería Web</a:t>
          </a:r>
          <a:endParaRPr lang="es-PE"/>
        </a:p>
      </dgm:t>
    </dgm:pt>
    <dgm:pt modelId="{957EDFAE-1F23-4F6B-8554-5955BD21A1CC}" type="parTrans" cxnId="{45418CFB-E57C-475F-9513-07811CC67B5F}">
      <dgm:prSet/>
      <dgm:spPr/>
      <dgm:t>
        <a:bodyPr/>
        <a:lstStyle/>
        <a:p>
          <a:endParaRPr lang="es-PE"/>
        </a:p>
      </dgm:t>
    </dgm:pt>
    <dgm:pt modelId="{72BF7D9F-D2C6-4492-84AD-14FAC9A2FDB0}" type="sibTrans" cxnId="{45418CFB-E57C-475F-9513-07811CC67B5F}">
      <dgm:prSet/>
      <dgm:spPr/>
      <dgm:t>
        <a:bodyPr/>
        <a:lstStyle/>
        <a:p>
          <a:endParaRPr lang="es-PE"/>
        </a:p>
      </dgm:t>
    </dgm:pt>
    <dgm:pt modelId="{ECD3BFBA-4276-408B-B732-89549400049F}">
      <dgm:prSet/>
      <dgm:spPr>
        <a:solidFill>
          <a:srgbClr val="002060"/>
        </a:solidFill>
      </dgm:spPr>
      <dgm:t>
        <a:bodyPr/>
        <a:lstStyle/>
        <a:p>
          <a:pPr rtl="0"/>
          <a:r>
            <a:rPr lang="es-ES" smtClean="0"/>
            <a:t>GESTIÓN DE SISTEMAS BLANDOS</a:t>
          </a:r>
          <a:endParaRPr lang="es-PE"/>
        </a:p>
      </dgm:t>
    </dgm:pt>
    <dgm:pt modelId="{814B968D-AB5C-43E6-9482-F03AD8B904BB}" type="parTrans" cxnId="{C430B452-297B-41B0-AE27-F074D972ABC2}">
      <dgm:prSet/>
      <dgm:spPr/>
      <dgm:t>
        <a:bodyPr/>
        <a:lstStyle/>
        <a:p>
          <a:endParaRPr lang="es-PE"/>
        </a:p>
      </dgm:t>
    </dgm:pt>
    <dgm:pt modelId="{7CD42B08-DB25-48F8-A1A6-3C096AC726E0}" type="sibTrans" cxnId="{C430B452-297B-41B0-AE27-F074D972ABC2}">
      <dgm:prSet/>
      <dgm:spPr/>
      <dgm:t>
        <a:bodyPr/>
        <a:lstStyle/>
        <a:p>
          <a:endParaRPr lang="es-PE"/>
        </a:p>
      </dgm:t>
    </dgm:pt>
    <dgm:pt modelId="{B5B7DF30-42A6-4214-B5F7-B422233B98F9}">
      <dgm:prSet/>
      <dgm:spPr/>
      <dgm:t>
        <a:bodyPr/>
        <a:lstStyle/>
        <a:p>
          <a:pPr rtl="0"/>
          <a:r>
            <a:rPr lang="es-ES" smtClean="0"/>
            <a:t>Teoría General de sistemas</a:t>
          </a:r>
          <a:endParaRPr lang="es-PE"/>
        </a:p>
      </dgm:t>
    </dgm:pt>
    <dgm:pt modelId="{B31A10C2-AA5C-4321-82DA-C5636261F497}" type="parTrans" cxnId="{0854CC55-A91C-4B75-9E77-FAF27044ED3D}">
      <dgm:prSet/>
      <dgm:spPr/>
      <dgm:t>
        <a:bodyPr/>
        <a:lstStyle/>
        <a:p>
          <a:endParaRPr lang="es-PE"/>
        </a:p>
      </dgm:t>
    </dgm:pt>
    <dgm:pt modelId="{62A90D36-46E2-4485-9D25-E381D4069ACA}" type="sibTrans" cxnId="{0854CC55-A91C-4B75-9E77-FAF27044ED3D}">
      <dgm:prSet/>
      <dgm:spPr/>
      <dgm:t>
        <a:bodyPr/>
        <a:lstStyle/>
        <a:p>
          <a:endParaRPr lang="es-PE"/>
        </a:p>
      </dgm:t>
    </dgm:pt>
    <dgm:pt modelId="{28E0EB44-B760-4C86-A641-60EAB74C5EC4}">
      <dgm:prSet/>
      <dgm:spPr/>
      <dgm:t>
        <a:bodyPr/>
        <a:lstStyle/>
        <a:p>
          <a:pPr rtl="0"/>
          <a:r>
            <a:rPr lang="es-ES" smtClean="0"/>
            <a:t>Dinámica de Sistemas</a:t>
          </a:r>
          <a:endParaRPr lang="es-PE"/>
        </a:p>
      </dgm:t>
    </dgm:pt>
    <dgm:pt modelId="{C3F6CF6F-4698-46DE-A9C7-86248606CD4C}" type="parTrans" cxnId="{1540D33D-8A28-443D-A2F8-2816CAA4B910}">
      <dgm:prSet/>
      <dgm:spPr/>
      <dgm:t>
        <a:bodyPr/>
        <a:lstStyle/>
        <a:p>
          <a:endParaRPr lang="es-PE"/>
        </a:p>
      </dgm:t>
    </dgm:pt>
    <dgm:pt modelId="{8FF89655-9D2A-4C38-82B7-30F25F4265E4}" type="sibTrans" cxnId="{1540D33D-8A28-443D-A2F8-2816CAA4B910}">
      <dgm:prSet/>
      <dgm:spPr/>
      <dgm:t>
        <a:bodyPr/>
        <a:lstStyle/>
        <a:p>
          <a:endParaRPr lang="es-PE"/>
        </a:p>
      </dgm:t>
    </dgm:pt>
    <dgm:pt modelId="{B9AEAF97-25B6-41DD-9AFC-D91C5799C94C}">
      <dgm:prSet/>
      <dgm:spPr>
        <a:solidFill>
          <a:srgbClr val="FF0000"/>
        </a:solidFill>
      </dgm:spPr>
      <dgm:t>
        <a:bodyPr/>
        <a:lstStyle/>
        <a:p>
          <a:pPr rtl="0"/>
          <a:r>
            <a:rPr lang="es-ES" smtClean="0"/>
            <a:t>GESTIÓN DE NUEVAS TECNOLOGÍAS</a:t>
          </a:r>
          <a:endParaRPr lang="es-PE"/>
        </a:p>
      </dgm:t>
    </dgm:pt>
    <dgm:pt modelId="{5D38C7C3-A60E-4728-923D-3DC19609165C}" type="parTrans" cxnId="{65FC97D4-8B83-413A-BB80-8C841548785B}">
      <dgm:prSet/>
      <dgm:spPr/>
      <dgm:t>
        <a:bodyPr/>
        <a:lstStyle/>
        <a:p>
          <a:endParaRPr lang="es-PE"/>
        </a:p>
      </dgm:t>
    </dgm:pt>
    <dgm:pt modelId="{689F1DBA-F691-4D83-B072-2FAE40D4F3B7}" type="sibTrans" cxnId="{65FC97D4-8B83-413A-BB80-8C841548785B}">
      <dgm:prSet/>
      <dgm:spPr/>
      <dgm:t>
        <a:bodyPr/>
        <a:lstStyle/>
        <a:p>
          <a:endParaRPr lang="es-PE"/>
        </a:p>
      </dgm:t>
    </dgm:pt>
    <dgm:pt modelId="{6D5A6C18-F402-40D9-A9DF-C897E6C9B092}">
      <dgm:prSet/>
      <dgm:spPr/>
      <dgm:t>
        <a:bodyPr/>
        <a:lstStyle/>
        <a:p>
          <a:pPr rtl="0"/>
          <a:r>
            <a:rPr lang="es-ES" smtClean="0"/>
            <a:t>Seminario de Actualización I</a:t>
          </a:r>
          <a:endParaRPr lang="es-PE"/>
        </a:p>
      </dgm:t>
    </dgm:pt>
    <dgm:pt modelId="{BF59E2E7-3F0C-49C9-879B-2C6F32B926C8}" type="parTrans" cxnId="{FC5C6AD2-6AB5-4FAB-AD96-122EB5408349}">
      <dgm:prSet/>
      <dgm:spPr/>
      <dgm:t>
        <a:bodyPr/>
        <a:lstStyle/>
        <a:p>
          <a:endParaRPr lang="es-PE"/>
        </a:p>
      </dgm:t>
    </dgm:pt>
    <dgm:pt modelId="{4F89BFFD-EDDA-4B74-8559-7250F5C30C22}" type="sibTrans" cxnId="{FC5C6AD2-6AB5-4FAB-AD96-122EB5408349}">
      <dgm:prSet/>
      <dgm:spPr/>
      <dgm:t>
        <a:bodyPr/>
        <a:lstStyle/>
        <a:p>
          <a:endParaRPr lang="es-PE"/>
        </a:p>
      </dgm:t>
    </dgm:pt>
    <dgm:pt modelId="{CA1BCBF7-77D9-4595-85DD-1C8EBC701E63}">
      <dgm:prSet/>
      <dgm:spPr/>
      <dgm:t>
        <a:bodyPr/>
        <a:lstStyle/>
        <a:p>
          <a:pPr rtl="0"/>
          <a:r>
            <a:rPr lang="es-ES" smtClean="0"/>
            <a:t>Seminario de Actualización II</a:t>
          </a:r>
          <a:endParaRPr lang="es-PE"/>
        </a:p>
      </dgm:t>
    </dgm:pt>
    <dgm:pt modelId="{0FCB7C0B-24CF-4975-8190-17D1772AEFF3}" type="parTrans" cxnId="{89CFF330-931B-4A4A-B772-BE8B2358F1DC}">
      <dgm:prSet/>
      <dgm:spPr/>
      <dgm:t>
        <a:bodyPr/>
        <a:lstStyle/>
        <a:p>
          <a:endParaRPr lang="es-PE"/>
        </a:p>
      </dgm:t>
    </dgm:pt>
    <dgm:pt modelId="{38AA2463-484B-4CCA-88D1-9537157AE962}" type="sibTrans" cxnId="{89CFF330-931B-4A4A-B772-BE8B2358F1DC}">
      <dgm:prSet/>
      <dgm:spPr/>
      <dgm:t>
        <a:bodyPr/>
        <a:lstStyle/>
        <a:p>
          <a:endParaRPr lang="es-PE"/>
        </a:p>
      </dgm:t>
    </dgm:pt>
    <dgm:pt modelId="{B3EC75FE-829B-4233-AF26-54B121C75196}">
      <dgm:prSet/>
      <dgm:spPr/>
      <dgm:t>
        <a:bodyPr/>
        <a:lstStyle/>
        <a:p>
          <a:pPr rtl="0"/>
          <a:r>
            <a:rPr lang="es-PE"/>
            <a:t>Lenguaje basado en conocimeinto</a:t>
          </a:r>
        </a:p>
      </dgm:t>
    </dgm:pt>
    <dgm:pt modelId="{7A662225-276E-4DDA-A2DF-0C4A476C8992}" type="parTrans" cxnId="{24B09003-F5C4-4F38-98E5-AA2BBF86956A}">
      <dgm:prSet/>
      <dgm:spPr/>
      <dgm:t>
        <a:bodyPr/>
        <a:lstStyle/>
        <a:p>
          <a:endParaRPr lang="es-PE"/>
        </a:p>
      </dgm:t>
    </dgm:pt>
    <dgm:pt modelId="{AD976F89-F2A4-43BF-80C7-61C08890CCE3}" type="sibTrans" cxnId="{24B09003-F5C4-4F38-98E5-AA2BBF86956A}">
      <dgm:prSet/>
      <dgm:spPr/>
      <dgm:t>
        <a:bodyPr/>
        <a:lstStyle/>
        <a:p>
          <a:endParaRPr lang="es-PE"/>
        </a:p>
      </dgm:t>
    </dgm:pt>
    <dgm:pt modelId="{D163F92A-D89A-449D-A1BF-06E97C8FFEFE}">
      <dgm:prSet/>
      <dgm:spPr/>
      <dgm:t>
        <a:bodyPr/>
        <a:lstStyle/>
        <a:p>
          <a:pPr rtl="0"/>
          <a:r>
            <a:rPr lang="es-PE"/>
            <a:t>Inteligencia Artificial</a:t>
          </a:r>
        </a:p>
      </dgm:t>
    </dgm:pt>
    <dgm:pt modelId="{6BE1C79F-B808-41F0-B4D0-31763DEFD7E0}" type="parTrans" cxnId="{1DCD4268-9906-4950-A516-745AE5AD6187}">
      <dgm:prSet/>
      <dgm:spPr/>
      <dgm:t>
        <a:bodyPr/>
        <a:lstStyle/>
        <a:p>
          <a:endParaRPr lang="es-PE"/>
        </a:p>
      </dgm:t>
    </dgm:pt>
    <dgm:pt modelId="{79079DD3-74BE-448C-983D-DF825E60BFFF}" type="sibTrans" cxnId="{1DCD4268-9906-4950-A516-745AE5AD6187}">
      <dgm:prSet/>
      <dgm:spPr/>
      <dgm:t>
        <a:bodyPr/>
        <a:lstStyle/>
        <a:p>
          <a:endParaRPr lang="es-PE"/>
        </a:p>
      </dgm:t>
    </dgm:pt>
    <dgm:pt modelId="{19616197-61A7-442E-A0CC-397D48D012F1}">
      <dgm:prSet/>
      <dgm:spPr/>
      <dgm:t>
        <a:bodyPr/>
        <a:lstStyle/>
        <a:p>
          <a:pPr rtl="0"/>
          <a:r>
            <a:rPr lang="es-PE"/>
            <a:t>Electronica y circuitos Digitales</a:t>
          </a:r>
        </a:p>
      </dgm:t>
    </dgm:pt>
    <dgm:pt modelId="{0A34BEFA-E379-41BB-BD89-580AC9D7F79A}" type="parTrans" cxnId="{8DCC48F0-BF04-4AAD-A5D2-775445FFE4D8}">
      <dgm:prSet/>
      <dgm:spPr/>
      <dgm:t>
        <a:bodyPr/>
        <a:lstStyle/>
        <a:p>
          <a:endParaRPr lang="es-PE"/>
        </a:p>
      </dgm:t>
    </dgm:pt>
    <dgm:pt modelId="{3CEC9455-92E7-4830-A06D-BF3EFC9BD778}" type="sibTrans" cxnId="{8DCC48F0-BF04-4AAD-A5D2-775445FFE4D8}">
      <dgm:prSet/>
      <dgm:spPr/>
      <dgm:t>
        <a:bodyPr/>
        <a:lstStyle/>
        <a:p>
          <a:endParaRPr lang="es-PE"/>
        </a:p>
      </dgm:t>
    </dgm:pt>
    <dgm:pt modelId="{B9AB1DCF-5ECD-4DD8-9672-46EE3F8A55AB}">
      <dgm:prSet/>
      <dgm:spPr/>
      <dgm:t>
        <a:bodyPr/>
        <a:lstStyle/>
        <a:p>
          <a:pPr rtl="0"/>
          <a:r>
            <a:rPr lang="es-PE"/>
            <a:t>Arquitectura del computador</a:t>
          </a:r>
        </a:p>
      </dgm:t>
    </dgm:pt>
    <dgm:pt modelId="{4984009E-13D2-4C5A-AA65-F050425CE9DC}" type="parTrans" cxnId="{677109A5-0231-4E94-95FD-550BCD1B2824}">
      <dgm:prSet/>
      <dgm:spPr/>
      <dgm:t>
        <a:bodyPr/>
        <a:lstStyle/>
        <a:p>
          <a:endParaRPr lang="es-PE"/>
        </a:p>
      </dgm:t>
    </dgm:pt>
    <dgm:pt modelId="{5E5D2BD7-8519-4CEB-846C-C97F538B2646}" type="sibTrans" cxnId="{677109A5-0231-4E94-95FD-550BCD1B2824}">
      <dgm:prSet/>
      <dgm:spPr/>
      <dgm:t>
        <a:bodyPr/>
        <a:lstStyle/>
        <a:p>
          <a:endParaRPr lang="es-PE"/>
        </a:p>
      </dgm:t>
    </dgm:pt>
    <dgm:pt modelId="{05AA18A6-8777-4FA6-801A-8C100C18B09B}">
      <dgm:prSet/>
      <dgm:spPr/>
      <dgm:t>
        <a:bodyPr/>
        <a:lstStyle/>
        <a:p>
          <a:r>
            <a:rPr lang="es-PE"/>
            <a:t>Sistema de toma deDecisiones</a:t>
          </a:r>
        </a:p>
      </dgm:t>
    </dgm:pt>
    <dgm:pt modelId="{3FD38D00-BEEB-4FF4-994F-E5EE93ECB402}" type="parTrans" cxnId="{9A2635F0-FE3F-4576-81BD-526F91841048}">
      <dgm:prSet/>
      <dgm:spPr/>
      <dgm:t>
        <a:bodyPr/>
        <a:lstStyle/>
        <a:p>
          <a:endParaRPr lang="es-PE"/>
        </a:p>
      </dgm:t>
    </dgm:pt>
    <dgm:pt modelId="{033133F1-9CB8-4F85-BED9-84E476F47D12}" type="sibTrans" cxnId="{9A2635F0-FE3F-4576-81BD-526F91841048}">
      <dgm:prSet/>
      <dgm:spPr/>
      <dgm:t>
        <a:bodyPr/>
        <a:lstStyle/>
        <a:p>
          <a:endParaRPr lang="es-PE"/>
        </a:p>
      </dgm:t>
    </dgm:pt>
    <dgm:pt modelId="{CC86C14A-E39B-4C40-94D6-16BBB6C1E0EE}">
      <dgm:prSet/>
      <dgm:spPr/>
      <dgm:t>
        <a:bodyPr/>
        <a:lstStyle/>
        <a:p>
          <a:pPr rtl="0"/>
          <a:r>
            <a:rPr lang="es-PE"/>
            <a:t>Auditoría de sistemas</a:t>
          </a:r>
        </a:p>
      </dgm:t>
    </dgm:pt>
    <dgm:pt modelId="{9444F731-CB2C-41F3-864D-68CCBC1D0861}" type="parTrans" cxnId="{313FBC65-C153-48B8-8F21-1F0BC5FEF9D6}">
      <dgm:prSet/>
      <dgm:spPr/>
      <dgm:t>
        <a:bodyPr/>
        <a:lstStyle/>
        <a:p>
          <a:endParaRPr lang="es-PE"/>
        </a:p>
      </dgm:t>
    </dgm:pt>
    <dgm:pt modelId="{100114CC-F07C-4E05-839C-D3298258BC2F}" type="sibTrans" cxnId="{313FBC65-C153-48B8-8F21-1F0BC5FEF9D6}">
      <dgm:prSet/>
      <dgm:spPr/>
      <dgm:t>
        <a:bodyPr/>
        <a:lstStyle/>
        <a:p>
          <a:endParaRPr lang="es-PE"/>
        </a:p>
      </dgm:t>
    </dgm:pt>
    <dgm:pt modelId="{730E3507-0707-4950-AF35-EEE4D1067EDE}" type="pres">
      <dgm:prSet presAssocID="{D39F4B61-C2F8-41BB-841F-B76BD3D54AF8}" presName="hierChild1" presStyleCnt="0">
        <dgm:presLayoutVars>
          <dgm:orgChart val="1"/>
          <dgm:chPref val="1"/>
          <dgm:dir/>
          <dgm:animOne val="branch"/>
          <dgm:animLvl val="lvl"/>
          <dgm:resizeHandles/>
        </dgm:presLayoutVars>
      </dgm:prSet>
      <dgm:spPr/>
      <dgm:t>
        <a:bodyPr/>
        <a:lstStyle/>
        <a:p>
          <a:endParaRPr lang="es-PE"/>
        </a:p>
      </dgm:t>
    </dgm:pt>
    <dgm:pt modelId="{75D787B4-9A78-47ED-B72D-1A4CBF7AA85A}" type="pres">
      <dgm:prSet presAssocID="{62F68188-AE0A-4A97-935F-600B8CEE3B0D}" presName="hierRoot1" presStyleCnt="0">
        <dgm:presLayoutVars>
          <dgm:hierBranch val="init"/>
        </dgm:presLayoutVars>
      </dgm:prSet>
      <dgm:spPr/>
    </dgm:pt>
    <dgm:pt modelId="{3C6EF122-541C-4F1C-A91E-A25453B7D126}" type="pres">
      <dgm:prSet presAssocID="{62F68188-AE0A-4A97-935F-600B8CEE3B0D}" presName="rootComposite1" presStyleCnt="0"/>
      <dgm:spPr/>
    </dgm:pt>
    <dgm:pt modelId="{B52777EB-4FAB-4DBD-8869-F20AF63B407B}" type="pres">
      <dgm:prSet presAssocID="{62F68188-AE0A-4A97-935F-600B8CEE3B0D}" presName="rootText1" presStyleLbl="node0" presStyleIdx="0" presStyleCnt="1">
        <dgm:presLayoutVars>
          <dgm:chPref val="3"/>
        </dgm:presLayoutVars>
      </dgm:prSet>
      <dgm:spPr/>
      <dgm:t>
        <a:bodyPr/>
        <a:lstStyle/>
        <a:p>
          <a:endParaRPr lang="es-PE"/>
        </a:p>
      </dgm:t>
    </dgm:pt>
    <dgm:pt modelId="{E2228920-C7A3-4F09-9E4D-00AE28900CFA}" type="pres">
      <dgm:prSet presAssocID="{62F68188-AE0A-4A97-935F-600B8CEE3B0D}" presName="rootConnector1" presStyleLbl="node1" presStyleIdx="0" presStyleCnt="0"/>
      <dgm:spPr/>
      <dgm:t>
        <a:bodyPr/>
        <a:lstStyle/>
        <a:p>
          <a:endParaRPr lang="es-PE"/>
        </a:p>
      </dgm:t>
    </dgm:pt>
    <dgm:pt modelId="{3FD55FB5-9C83-44A8-A968-DCE3D08A35BF}" type="pres">
      <dgm:prSet presAssocID="{62F68188-AE0A-4A97-935F-600B8CEE3B0D}" presName="hierChild2" presStyleCnt="0"/>
      <dgm:spPr/>
    </dgm:pt>
    <dgm:pt modelId="{78955990-ED1A-475A-AA75-932807674548}" type="pres">
      <dgm:prSet presAssocID="{2DAE487A-E88F-45D3-BBDA-B2B879A05CC1}" presName="Name37" presStyleLbl="parChTrans1D2" presStyleIdx="0" presStyleCnt="8"/>
      <dgm:spPr/>
      <dgm:t>
        <a:bodyPr/>
        <a:lstStyle/>
        <a:p>
          <a:endParaRPr lang="es-PE"/>
        </a:p>
      </dgm:t>
    </dgm:pt>
    <dgm:pt modelId="{47D102DA-4799-451C-A4CB-6DFAC0342FA3}" type="pres">
      <dgm:prSet presAssocID="{E6445B32-B530-4E74-B059-13D8037BFFD1}" presName="hierRoot2" presStyleCnt="0">
        <dgm:presLayoutVars>
          <dgm:hierBranch val="init"/>
        </dgm:presLayoutVars>
      </dgm:prSet>
      <dgm:spPr/>
    </dgm:pt>
    <dgm:pt modelId="{BBF9CB70-C4E0-49AE-BFB7-6CAC22C73016}" type="pres">
      <dgm:prSet presAssocID="{E6445B32-B530-4E74-B059-13D8037BFFD1}" presName="rootComposite" presStyleCnt="0"/>
      <dgm:spPr/>
    </dgm:pt>
    <dgm:pt modelId="{DB8AE7F4-22BE-444F-AE74-22A1F02AAC83}" type="pres">
      <dgm:prSet presAssocID="{E6445B32-B530-4E74-B059-13D8037BFFD1}" presName="rootText" presStyleLbl="node2" presStyleIdx="0" presStyleCnt="8">
        <dgm:presLayoutVars>
          <dgm:chPref val="3"/>
        </dgm:presLayoutVars>
      </dgm:prSet>
      <dgm:spPr/>
      <dgm:t>
        <a:bodyPr/>
        <a:lstStyle/>
        <a:p>
          <a:endParaRPr lang="es-PE"/>
        </a:p>
      </dgm:t>
    </dgm:pt>
    <dgm:pt modelId="{BF35B6AE-08A0-487E-B5D2-ABC5EC938842}" type="pres">
      <dgm:prSet presAssocID="{E6445B32-B530-4E74-B059-13D8037BFFD1}" presName="rootConnector" presStyleLbl="node2" presStyleIdx="0" presStyleCnt="8"/>
      <dgm:spPr/>
      <dgm:t>
        <a:bodyPr/>
        <a:lstStyle/>
        <a:p>
          <a:endParaRPr lang="es-PE"/>
        </a:p>
      </dgm:t>
    </dgm:pt>
    <dgm:pt modelId="{06B21503-E02F-43B6-9412-6E3A18ACE036}" type="pres">
      <dgm:prSet presAssocID="{E6445B32-B530-4E74-B059-13D8037BFFD1}" presName="hierChild4" presStyleCnt="0"/>
      <dgm:spPr/>
    </dgm:pt>
    <dgm:pt modelId="{40A21FEB-5E38-4087-BB10-3F9C0D930E17}" type="pres">
      <dgm:prSet presAssocID="{D64649D8-A193-4BDF-AE70-66466CACD9AE}" presName="Name37" presStyleLbl="parChTrans1D3" presStyleIdx="0" presStyleCnt="35"/>
      <dgm:spPr/>
      <dgm:t>
        <a:bodyPr/>
        <a:lstStyle/>
        <a:p>
          <a:endParaRPr lang="es-PE"/>
        </a:p>
      </dgm:t>
    </dgm:pt>
    <dgm:pt modelId="{40D778F8-F2A6-42AF-9FBB-BBEBF1221461}" type="pres">
      <dgm:prSet presAssocID="{DD2E1ADA-A415-4322-B8DA-5FDB1B21A862}" presName="hierRoot2" presStyleCnt="0">
        <dgm:presLayoutVars>
          <dgm:hierBranch val="init"/>
        </dgm:presLayoutVars>
      </dgm:prSet>
      <dgm:spPr/>
    </dgm:pt>
    <dgm:pt modelId="{95943FC6-F16E-407E-883E-B90FE6C85034}" type="pres">
      <dgm:prSet presAssocID="{DD2E1ADA-A415-4322-B8DA-5FDB1B21A862}" presName="rootComposite" presStyleCnt="0"/>
      <dgm:spPr/>
    </dgm:pt>
    <dgm:pt modelId="{8831F1BC-242C-4C55-81C9-7D9521ECB570}" type="pres">
      <dgm:prSet presAssocID="{DD2E1ADA-A415-4322-B8DA-5FDB1B21A862}" presName="rootText" presStyleLbl="node3" presStyleIdx="0" presStyleCnt="35">
        <dgm:presLayoutVars>
          <dgm:chPref val="3"/>
        </dgm:presLayoutVars>
      </dgm:prSet>
      <dgm:spPr/>
      <dgm:t>
        <a:bodyPr/>
        <a:lstStyle/>
        <a:p>
          <a:endParaRPr lang="es-PE"/>
        </a:p>
      </dgm:t>
    </dgm:pt>
    <dgm:pt modelId="{C8DA21A3-E3A4-4A07-869F-7835B01BDAB8}" type="pres">
      <dgm:prSet presAssocID="{DD2E1ADA-A415-4322-B8DA-5FDB1B21A862}" presName="rootConnector" presStyleLbl="node3" presStyleIdx="0" presStyleCnt="35"/>
      <dgm:spPr/>
      <dgm:t>
        <a:bodyPr/>
        <a:lstStyle/>
        <a:p>
          <a:endParaRPr lang="es-PE"/>
        </a:p>
      </dgm:t>
    </dgm:pt>
    <dgm:pt modelId="{FB55463B-669F-4F7E-A75E-40A33915B3C2}" type="pres">
      <dgm:prSet presAssocID="{DD2E1ADA-A415-4322-B8DA-5FDB1B21A862}" presName="hierChild4" presStyleCnt="0"/>
      <dgm:spPr/>
    </dgm:pt>
    <dgm:pt modelId="{E7358B3F-9CE8-4BEF-9118-DE105FA4BFD6}" type="pres">
      <dgm:prSet presAssocID="{DD2E1ADA-A415-4322-B8DA-5FDB1B21A862}" presName="hierChild5" presStyleCnt="0"/>
      <dgm:spPr/>
    </dgm:pt>
    <dgm:pt modelId="{E6978DF4-4B13-4AC9-A4F5-BC61A8C29836}" type="pres">
      <dgm:prSet presAssocID="{233D5EB9-20D3-4E7B-A7C8-3B096440B4C2}" presName="Name37" presStyleLbl="parChTrans1D3" presStyleIdx="1" presStyleCnt="35"/>
      <dgm:spPr/>
      <dgm:t>
        <a:bodyPr/>
        <a:lstStyle/>
        <a:p>
          <a:endParaRPr lang="es-PE"/>
        </a:p>
      </dgm:t>
    </dgm:pt>
    <dgm:pt modelId="{77D3E2AE-8E8E-4440-A252-4B85A29E2992}" type="pres">
      <dgm:prSet presAssocID="{917F0328-55FD-40F2-BDCF-D6152F0060B9}" presName="hierRoot2" presStyleCnt="0">
        <dgm:presLayoutVars>
          <dgm:hierBranch val="init"/>
        </dgm:presLayoutVars>
      </dgm:prSet>
      <dgm:spPr/>
    </dgm:pt>
    <dgm:pt modelId="{A0C1F56A-D98A-440D-B1E0-DC13AB5B470A}" type="pres">
      <dgm:prSet presAssocID="{917F0328-55FD-40F2-BDCF-D6152F0060B9}" presName="rootComposite" presStyleCnt="0"/>
      <dgm:spPr/>
    </dgm:pt>
    <dgm:pt modelId="{0EA1DA78-DBD0-4462-861F-1484BB0B4452}" type="pres">
      <dgm:prSet presAssocID="{917F0328-55FD-40F2-BDCF-D6152F0060B9}" presName="rootText" presStyleLbl="node3" presStyleIdx="1" presStyleCnt="35">
        <dgm:presLayoutVars>
          <dgm:chPref val="3"/>
        </dgm:presLayoutVars>
      </dgm:prSet>
      <dgm:spPr/>
      <dgm:t>
        <a:bodyPr/>
        <a:lstStyle/>
        <a:p>
          <a:endParaRPr lang="es-PE"/>
        </a:p>
      </dgm:t>
    </dgm:pt>
    <dgm:pt modelId="{2C1A96D6-3DD5-43A7-83DB-B2DCCD536443}" type="pres">
      <dgm:prSet presAssocID="{917F0328-55FD-40F2-BDCF-D6152F0060B9}" presName="rootConnector" presStyleLbl="node3" presStyleIdx="1" presStyleCnt="35"/>
      <dgm:spPr/>
      <dgm:t>
        <a:bodyPr/>
        <a:lstStyle/>
        <a:p>
          <a:endParaRPr lang="es-PE"/>
        </a:p>
      </dgm:t>
    </dgm:pt>
    <dgm:pt modelId="{4FAA693D-E315-46DE-853F-41E6C62A269F}" type="pres">
      <dgm:prSet presAssocID="{917F0328-55FD-40F2-BDCF-D6152F0060B9}" presName="hierChild4" presStyleCnt="0"/>
      <dgm:spPr/>
    </dgm:pt>
    <dgm:pt modelId="{EB4B8AD7-C102-49F3-886A-4F01C26E316F}" type="pres">
      <dgm:prSet presAssocID="{917F0328-55FD-40F2-BDCF-D6152F0060B9}" presName="hierChild5" presStyleCnt="0"/>
      <dgm:spPr/>
    </dgm:pt>
    <dgm:pt modelId="{D983783A-31AF-4A98-B38E-70FB37ED7C26}" type="pres">
      <dgm:prSet presAssocID="{FEDFEB0E-0C7B-42B4-8252-59FC5B9A01CE}" presName="Name37" presStyleLbl="parChTrans1D3" presStyleIdx="2" presStyleCnt="35"/>
      <dgm:spPr/>
      <dgm:t>
        <a:bodyPr/>
        <a:lstStyle/>
        <a:p>
          <a:endParaRPr lang="es-PE"/>
        </a:p>
      </dgm:t>
    </dgm:pt>
    <dgm:pt modelId="{6D2159B9-2FD1-43F6-8A37-DE18BE9B6332}" type="pres">
      <dgm:prSet presAssocID="{387A7512-D665-4AA0-8BB2-3B93AD069614}" presName="hierRoot2" presStyleCnt="0">
        <dgm:presLayoutVars>
          <dgm:hierBranch val="init"/>
        </dgm:presLayoutVars>
      </dgm:prSet>
      <dgm:spPr/>
    </dgm:pt>
    <dgm:pt modelId="{D085BA03-E6B5-4B35-8386-9763C6B1A6D9}" type="pres">
      <dgm:prSet presAssocID="{387A7512-D665-4AA0-8BB2-3B93AD069614}" presName="rootComposite" presStyleCnt="0"/>
      <dgm:spPr/>
    </dgm:pt>
    <dgm:pt modelId="{25D6898A-634D-475A-94FA-A44BE7705F79}" type="pres">
      <dgm:prSet presAssocID="{387A7512-D665-4AA0-8BB2-3B93AD069614}" presName="rootText" presStyleLbl="node3" presStyleIdx="2" presStyleCnt="35">
        <dgm:presLayoutVars>
          <dgm:chPref val="3"/>
        </dgm:presLayoutVars>
      </dgm:prSet>
      <dgm:spPr/>
      <dgm:t>
        <a:bodyPr/>
        <a:lstStyle/>
        <a:p>
          <a:endParaRPr lang="es-PE"/>
        </a:p>
      </dgm:t>
    </dgm:pt>
    <dgm:pt modelId="{F95C9759-DA44-4147-8666-105657F6ED52}" type="pres">
      <dgm:prSet presAssocID="{387A7512-D665-4AA0-8BB2-3B93AD069614}" presName="rootConnector" presStyleLbl="node3" presStyleIdx="2" presStyleCnt="35"/>
      <dgm:spPr/>
      <dgm:t>
        <a:bodyPr/>
        <a:lstStyle/>
        <a:p>
          <a:endParaRPr lang="es-PE"/>
        </a:p>
      </dgm:t>
    </dgm:pt>
    <dgm:pt modelId="{1C9512CC-F56F-4903-B069-2FFCC54B683A}" type="pres">
      <dgm:prSet presAssocID="{387A7512-D665-4AA0-8BB2-3B93AD069614}" presName="hierChild4" presStyleCnt="0"/>
      <dgm:spPr/>
    </dgm:pt>
    <dgm:pt modelId="{57C82B81-5B75-417F-8C50-C9BC565D032B}" type="pres">
      <dgm:prSet presAssocID="{387A7512-D665-4AA0-8BB2-3B93AD069614}" presName="hierChild5" presStyleCnt="0"/>
      <dgm:spPr/>
    </dgm:pt>
    <dgm:pt modelId="{A9F37A4E-6B88-4706-9D76-B345C822566A}" type="pres">
      <dgm:prSet presAssocID="{26F70EE1-2022-4AF1-BFB7-DA87272E6919}" presName="Name37" presStyleLbl="parChTrans1D3" presStyleIdx="3" presStyleCnt="35"/>
      <dgm:spPr/>
      <dgm:t>
        <a:bodyPr/>
        <a:lstStyle/>
        <a:p>
          <a:endParaRPr lang="es-PE"/>
        </a:p>
      </dgm:t>
    </dgm:pt>
    <dgm:pt modelId="{92C0627F-D151-48F8-BBD0-33EF2DBE7C42}" type="pres">
      <dgm:prSet presAssocID="{B0A1381C-691F-4AC0-B0E4-E93BE2874C40}" presName="hierRoot2" presStyleCnt="0">
        <dgm:presLayoutVars>
          <dgm:hierBranch val="init"/>
        </dgm:presLayoutVars>
      </dgm:prSet>
      <dgm:spPr/>
    </dgm:pt>
    <dgm:pt modelId="{7D6D09DD-F082-4E36-A6A7-53A08E4296B5}" type="pres">
      <dgm:prSet presAssocID="{B0A1381C-691F-4AC0-B0E4-E93BE2874C40}" presName="rootComposite" presStyleCnt="0"/>
      <dgm:spPr/>
    </dgm:pt>
    <dgm:pt modelId="{20CB8392-3318-4E01-93CC-7DEF6B88D36F}" type="pres">
      <dgm:prSet presAssocID="{B0A1381C-691F-4AC0-B0E4-E93BE2874C40}" presName="rootText" presStyleLbl="node3" presStyleIdx="3" presStyleCnt="35">
        <dgm:presLayoutVars>
          <dgm:chPref val="3"/>
        </dgm:presLayoutVars>
      </dgm:prSet>
      <dgm:spPr/>
      <dgm:t>
        <a:bodyPr/>
        <a:lstStyle/>
        <a:p>
          <a:endParaRPr lang="es-PE"/>
        </a:p>
      </dgm:t>
    </dgm:pt>
    <dgm:pt modelId="{CCF2639A-F057-4B3E-A88B-8FCBFEB60B1E}" type="pres">
      <dgm:prSet presAssocID="{B0A1381C-691F-4AC0-B0E4-E93BE2874C40}" presName="rootConnector" presStyleLbl="node3" presStyleIdx="3" presStyleCnt="35"/>
      <dgm:spPr/>
      <dgm:t>
        <a:bodyPr/>
        <a:lstStyle/>
        <a:p>
          <a:endParaRPr lang="es-PE"/>
        </a:p>
      </dgm:t>
    </dgm:pt>
    <dgm:pt modelId="{4A1CD329-F83F-416B-B660-6A6B987E1A45}" type="pres">
      <dgm:prSet presAssocID="{B0A1381C-691F-4AC0-B0E4-E93BE2874C40}" presName="hierChild4" presStyleCnt="0"/>
      <dgm:spPr/>
    </dgm:pt>
    <dgm:pt modelId="{2F2F6AA1-4FD2-4649-B9C3-FD3C2DC78007}" type="pres">
      <dgm:prSet presAssocID="{B0A1381C-691F-4AC0-B0E4-E93BE2874C40}" presName="hierChild5" presStyleCnt="0"/>
      <dgm:spPr/>
    </dgm:pt>
    <dgm:pt modelId="{3075A72E-A9A1-416F-BCF5-F350E141D816}" type="pres">
      <dgm:prSet presAssocID="{F9C96669-EFCD-4EB6-802F-8CF480E4157E}" presName="Name37" presStyleLbl="parChTrans1D3" presStyleIdx="4" presStyleCnt="35"/>
      <dgm:spPr/>
      <dgm:t>
        <a:bodyPr/>
        <a:lstStyle/>
        <a:p>
          <a:endParaRPr lang="es-PE"/>
        </a:p>
      </dgm:t>
    </dgm:pt>
    <dgm:pt modelId="{2E1A610D-7AA4-4E70-8648-5C4A28FAE486}" type="pres">
      <dgm:prSet presAssocID="{235DEEA2-F345-45B1-92FE-E8F6DCC928B9}" presName="hierRoot2" presStyleCnt="0">
        <dgm:presLayoutVars>
          <dgm:hierBranch val="init"/>
        </dgm:presLayoutVars>
      </dgm:prSet>
      <dgm:spPr/>
    </dgm:pt>
    <dgm:pt modelId="{AC866EAC-E4B2-4F60-978D-69E9C25B78CF}" type="pres">
      <dgm:prSet presAssocID="{235DEEA2-F345-45B1-92FE-E8F6DCC928B9}" presName="rootComposite" presStyleCnt="0"/>
      <dgm:spPr/>
    </dgm:pt>
    <dgm:pt modelId="{0CFFCD0B-CEA0-4F88-B678-6182373D6380}" type="pres">
      <dgm:prSet presAssocID="{235DEEA2-F345-45B1-92FE-E8F6DCC928B9}" presName="rootText" presStyleLbl="node3" presStyleIdx="4" presStyleCnt="35">
        <dgm:presLayoutVars>
          <dgm:chPref val="3"/>
        </dgm:presLayoutVars>
      </dgm:prSet>
      <dgm:spPr/>
      <dgm:t>
        <a:bodyPr/>
        <a:lstStyle/>
        <a:p>
          <a:endParaRPr lang="es-PE"/>
        </a:p>
      </dgm:t>
    </dgm:pt>
    <dgm:pt modelId="{513B739D-7F88-40B9-8ABF-20D38ABBF607}" type="pres">
      <dgm:prSet presAssocID="{235DEEA2-F345-45B1-92FE-E8F6DCC928B9}" presName="rootConnector" presStyleLbl="node3" presStyleIdx="4" presStyleCnt="35"/>
      <dgm:spPr/>
      <dgm:t>
        <a:bodyPr/>
        <a:lstStyle/>
        <a:p>
          <a:endParaRPr lang="es-PE"/>
        </a:p>
      </dgm:t>
    </dgm:pt>
    <dgm:pt modelId="{A608932D-2D6A-4FDB-88AB-9B28511FF0EA}" type="pres">
      <dgm:prSet presAssocID="{235DEEA2-F345-45B1-92FE-E8F6DCC928B9}" presName="hierChild4" presStyleCnt="0"/>
      <dgm:spPr/>
    </dgm:pt>
    <dgm:pt modelId="{6ECEF90D-AB4F-4C0D-8EC6-DEC2B713B0FB}" type="pres">
      <dgm:prSet presAssocID="{235DEEA2-F345-45B1-92FE-E8F6DCC928B9}" presName="hierChild5" presStyleCnt="0"/>
      <dgm:spPr/>
    </dgm:pt>
    <dgm:pt modelId="{79AFCF27-0C20-41D9-8E98-6E9483E568FB}" type="pres">
      <dgm:prSet presAssocID="{341AFFD9-A876-4E6C-812B-659F77FB8399}" presName="Name37" presStyleLbl="parChTrans1D3" presStyleIdx="5" presStyleCnt="35"/>
      <dgm:spPr/>
      <dgm:t>
        <a:bodyPr/>
        <a:lstStyle/>
        <a:p>
          <a:endParaRPr lang="es-PE"/>
        </a:p>
      </dgm:t>
    </dgm:pt>
    <dgm:pt modelId="{8986F63E-1DF3-4398-BCB8-19246A59DBDF}" type="pres">
      <dgm:prSet presAssocID="{50C6B196-7206-41BF-8D5F-F2A8841D4B81}" presName="hierRoot2" presStyleCnt="0">
        <dgm:presLayoutVars>
          <dgm:hierBranch val="init"/>
        </dgm:presLayoutVars>
      </dgm:prSet>
      <dgm:spPr/>
    </dgm:pt>
    <dgm:pt modelId="{616B8052-4BC3-4090-B202-965D495D7FC8}" type="pres">
      <dgm:prSet presAssocID="{50C6B196-7206-41BF-8D5F-F2A8841D4B81}" presName="rootComposite" presStyleCnt="0"/>
      <dgm:spPr/>
    </dgm:pt>
    <dgm:pt modelId="{FE5420D1-EE05-4E7C-900B-86FBCB554FE0}" type="pres">
      <dgm:prSet presAssocID="{50C6B196-7206-41BF-8D5F-F2A8841D4B81}" presName="rootText" presStyleLbl="node3" presStyleIdx="5" presStyleCnt="35">
        <dgm:presLayoutVars>
          <dgm:chPref val="3"/>
        </dgm:presLayoutVars>
      </dgm:prSet>
      <dgm:spPr/>
      <dgm:t>
        <a:bodyPr/>
        <a:lstStyle/>
        <a:p>
          <a:endParaRPr lang="es-PE"/>
        </a:p>
      </dgm:t>
    </dgm:pt>
    <dgm:pt modelId="{7073D68E-BEFB-4BD8-A29D-A662D17AE449}" type="pres">
      <dgm:prSet presAssocID="{50C6B196-7206-41BF-8D5F-F2A8841D4B81}" presName="rootConnector" presStyleLbl="node3" presStyleIdx="5" presStyleCnt="35"/>
      <dgm:spPr/>
      <dgm:t>
        <a:bodyPr/>
        <a:lstStyle/>
        <a:p>
          <a:endParaRPr lang="es-PE"/>
        </a:p>
      </dgm:t>
    </dgm:pt>
    <dgm:pt modelId="{FC072D11-6C92-48D5-83BC-1E0081EBDE6D}" type="pres">
      <dgm:prSet presAssocID="{50C6B196-7206-41BF-8D5F-F2A8841D4B81}" presName="hierChild4" presStyleCnt="0"/>
      <dgm:spPr/>
    </dgm:pt>
    <dgm:pt modelId="{267C0144-3C60-4D59-80B5-B6F66E789163}" type="pres">
      <dgm:prSet presAssocID="{50C6B196-7206-41BF-8D5F-F2A8841D4B81}" presName="hierChild5" presStyleCnt="0"/>
      <dgm:spPr/>
    </dgm:pt>
    <dgm:pt modelId="{5584C902-86A2-45A5-BE89-683D14B44659}" type="pres">
      <dgm:prSet presAssocID="{E6445B32-B530-4E74-B059-13D8037BFFD1}" presName="hierChild5" presStyleCnt="0"/>
      <dgm:spPr/>
    </dgm:pt>
    <dgm:pt modelId="{6764289E-AD0C-4345-B532-BCFA907B59FF}" type="pres">
      <dgm:prSet presAssocID="{E9AA601B-56C5-4B3E-849A-B687AC6D5EB9}" presName="Name37" presStyleLbl="parChTrans1D2" presStyleIdx="1" presStyleCnt="8"/>
      <dgm:spPr/>
      <dgm:t>
        <a:bodyPr/>
        <a:lstStyle/>
        <a:p>
          <a:endParaRPr lang="es-PE"/>
        </a:p>
      </dgm:t>
    </dgm:pt>
    <dgm:pt modelId="{67D8351A-3C7C-4A5B-99BC-A29D9970CED1}" type="pres">
      <dgm:prSet presAssocID="{B3771B2A-7B6B-4DA1-A146-EC9BA8C1773F}" presName="hierRoot2" presStyleCnt="0">
        <dgm:presLayoutVars>
          <dgm:hierBranch val="init"/>
        </dgm:presLayoutVars>
      </dgm:prSet>
      <dgm:spPr/>
    </dgm:pt>
    <dgm:pt modelId="{4E9F6344-337E-4B72-9A8E-590E6E2C10F5}" type="pres">
      <dgm:prSet presAssocID="{B3771B2A-7B6B-4DA1-A146-EC9BA8C1773F}" presName="rootComposite" presStyleCnt="0"/>
      <dgm:spPr/>
    </dgm:pt>
    <dgm:pt modelId="{F9B089F0-0A9D-4550-9ADD-4E633115CD4F}" type="pres">
      <dgm:prSet presAssocID="{B3771B2A-7B6B-4DA1-A146-EC9BA8C1773F}" presName="rootText" presStyleLbl="node2" presStyleIdx="1" presStyleCnt="8">
        <dgm:presLayoutVars>
          <dgm:chPref val="3"/>
        </dgm:presLayoutVars>
      </dgm:prSet>
      <dgm:spPr/>
      <dgm:t>
        <a:bodyPr/>
        <a:lstStyle/>
        <a:p>
          <a:endParaRPr lang="es-PE"/>
        </a:p>
      </dgm:t>
    </dgm:pt>
    <dgm:pt modelId="{29450CEE-E63B-443A-B77F-A745E804459A}" type="pres">
      <dgm:prSet presAssocID="{B3771B2A-7B6B-4DA1-A146-EC9BA8C1773F}" presName="rootConnector" presStyleLbl="node2" presStyleIdx="1" presStyleCnt="8"/>
      <dgm:spPr/>
      <dgm:t>
        <a:bodyPr/>
        <a:lstStyle/>
        <a:p>
          <a:endParaRPr lang="es-PE"/>
        </a:p>
      </dgm:t>
    </dgm:pt>
    <dgm:pt modelId="{640C3CCA-D2C7-4846-811A-CA29D31FA03C}" type="pres">
      <dgm:prSet presAssocID="{B3771B2A-7B6B-4DA1-A146-EC9BA8C1773F}" presName="hierChild4" presStyleCnt="0"/>
      <dgm:spPr/>
    </dgm:pt>
    <dgm:pt modelId="{37CFC2DE-469A-4B9B-BE17-0D5F89AE9A8D}" type="pres">
      <dgm:prSet presAssocID="{8969EFC3-3BA8-4642-AE37-E2F33141BE9B}" presName="Name37" presStyleLbl="parChTrans1D3" presStyleIdx="6" presStyleCnt="35"/>
      <dgm:spPr/>
      <dgm:t>
        <a:bodyPr/>
        <a:lstStyle/>
        <a:p>
          <a:endParaRPr lang="es-PE"/>
        </a:p>
      </dgm:t>
    </dgm:pt>
    <dgm:pt modelId="{09FC6797-A2E5-4B26-9C01-0CD8FFA3A33B}" type="pres">
      <dgm:prSet presAssocID="{5A45DECD-B185-4C10-8DF1-4521D9652A53}" presName="hierRoot2" presStyleCnt="0">
        <dgm:presLayoutVars>
          <dgm:hierBranch val="init"/>
        </dgm:presLayoutVars>
      </dgm:prSet>
      <dgm:spPr/>
    </dgm:pt>
    <dgm:pt modelId="{91FCE5F1-8FAE-406D-A102-BF9D2A6872C1}" type="pres">
      <dgm:prSet presAssocID="{5A45DECD-B185-4C10-8DF1-4521D9652A53}" presName="rootComposite" presStyleCnt="0"/>
      <dgm:spPr/>
    </dgm:pt>
    <dgm:pt modelId="{552A0E82-83F5-4E10-9635-A34D80003F48}" type="pres">
      <dgm:prSet presAssocID="{5A45DECD-B185-4C10-8DF1-4521D9652A53}" presName="rootText" presStyleLbl="node3" presStyleIdx="6" presStyleCnt="35">
        <dgm:presLayoutVars>
          <dgm:chPref val="3"/>
        </dgm:presLayoutVars>
      </dgm:prSet>
      <dgm:spPr/>
      <dgm:t>
        <a:bodyPr/>
        <a:lstStyle/>
        <a:p>
          <a:endParaRPr lang="es-PE"/>
        </a:p>
      </dgm:t>
    </dgm:pt>
    <dgm:pt modelId="{C3FB2963-0EA2-432F-B431-6AFC71281C84}" type="pres">
      <dgm:prSet presAssocID="{5A45DECD-B185-4C10-8DF1-4521D9652A53}" presName="rootConnector" presStyleLbl="node3" presStyleIdx="6" presStyleCnt="35"/>
      <dgm:spPr/>
      <dgm:t>
        <a:bodyPr/>
        <a:lstStyle/>
        <a:p>
          <a:endParaRPr lang="es-PE"/>
        </a:p>
      </dgm:t>
    </dgm:pt>
    <dgm:pt modelId="{15DAACC8-19E3-4BE2-84B4-CE53CC2FA6BB}" type="pres">
      <dgm:prSet presAssocID="{5A45DECD-B185-4C10-8DF1-4521D9652A53}" presName="hierChild4" presStyleCnt="0"/>
      <dgm:spPr/>
    </dgm:pt>
    <dgm:pt modelId="{5C70694D-315E-4AFB-92A9-999192D7B76D}" type="pres">
      <dgm:prSet presAssocID="{5A45DECD-B185-4C10-8DF1-4521D9652A53}" presName="hierChild5" presStyleCnt="0"/>
      <dgm:spPr/>
    </dgm:pt>
    <dgm:pt modelId="{28A32CC6-E23C-4A25-9DB7-AC8B8A66DB62}" type="pres">
      <dgm:prSet presAssocID="{89892518-9D4C-4297-8E6C-C47461104581}" presName="Name37" presStyleLbl="parChTrans1D3" presStyleIdx="7" presStyleCnt="35"/>
      <dgm:spPr/>
      <dgm:t>
        <a:bodyPr/>
        <a:lstStyle/>
        <a:p>
          <a:endParaRPr lang="es-PE"/>
        </a:p>
      </dgm:t>
    </dgm:pt>
    <dgm:pt modelId="{82F5C0FB-3E62-4885-AA95-760E0F21E0E7}" type="pres">
      <dgm:prSet presAssocID="{60E6CE62-A4FF-4016-8A74-E85D902402BD}" presName="hierRoot2" presStyleCnt="0">
        <dgm:presLayoutVars>
          <dgm:hierBranch val="init"/>
        </dgm:presLayoutVars>
      </dgm:prSet>
      <dgm:spPr/>
    </dgm:pt>
    <dgm:pt modelId="{D81D86C4-00E7-4297-9177-E7BE496A9D78}" type="pres">
      <dgm:prSet presAssocID="{60E6CE62-A4FF-4016-8A74-E85D902402BD}" presName="rootComposite" presStyleCnt="0"/>
      <dgm:spPr/>
    </dgm:pt>
    <dgm:pt modelId="{F431B131-FAD0-4721-8A6D-7946857B5AB5}" type="pres">
      <dgm:prSet presAssocID="{60E6CE62-A4FF-4016-8A74-E85D902402BD}" presName="rootText" presStyleLbl="node3" presStyleIdx="7" presStyleCnt="35">
        <dgm:presLayoutVars>
          <dgm:chPref val="3"/>
        </dgm:presLayoutVars>
      </dgm:prSet>
      <dgm:spPr/>
      <dgm:t>
        <a:bodyPr/>
        <a:lstStyle/>
        <a:p>
          <a:endParaRPr lang="es-PE"/>
        </a:p>
      </dgm:t>
    </dgm:pt>
    <dgm:pt modelId="{006AB452-8953-4E15-9A24-82F9043C9B4E}" type="pres">
      <dgm:prSet presAssocID="{60E6CE62-A4FF-4016-8A74-E85D902402BD}" presName="rootConnector" presStyleLbl="node3" presStyleIdx="7" presStyleCnt="35"/>
      <dgm:spPr/>
      <dgm:t>
        <a:bodyPr/>
        <a:lstStyle/>
        <a:p>
          <a:endParaRPr lang="es-PE"/>
        </a:p>
      </dgm:t>
    </dgm:pt>
    <dgm:pt modelId="{0AF2CE9B-5114-4699-887D-14FFDCED36DD}" type="pres">
      <dgm:prSet presAssocID="{60E6CE62-A4FF-4016-8A74-E85D902402BD}" presName="hierChild4" presStyleCnt="0"/>
      <dgm:spPr/>
    </dgm:pt>
    <dgm:pt modelId="{66BD0E7E-57DD-4DBC-B200-C4FF6D3BEB0C}" type="pres">
      <dgm:prSet presAssocID="{60E6CE62-A4FF-4016-8A74-E85D902402BD}" presName="hierChild5" presStyleCnt="0"/>
      <dgm:spPr/>
    </dgm:pt>
    <dgm:pt modelId="{07D9805A-3A31-426B-94A8-9662091AC9AA}" type="pres">
      <dgm:prSet presAssocID="{CFE4752D-02E4-4C30-B383-4A205ABBE0B8}" presName="Name37" presStyleLbl="parChTrans1D3" presStyleIdx="8" presStyleCnt="35"/>
      <dgm:spPr/>
      <dgm:t>
        <a:bodyPr/>
        <a:lstStyle/>
        <a:p>
          <a:endParaRPr lang="es-PE"/>
        </a:p>
      </dgm:t>
    </dgm:pt>
    <dgm:pt modelId="{DE9B1C48-B36D-443F-940F-E70F3179B978}" type="pres">
      <dgm:prSet presAssocID="{A2315B16-9ADD-4D36-A031-41213B7A53F2}" presName="hierRoot2" presStyleCnt="0">
        <dgm:presLayoutVars>
          <dgm:hierBranch val="init"/>
        </dgm:presLayoutVars>
      </dgm:prSet>
      <dgm:spPr/>
    </dgm:pt>
    <dgm:pt modelId="{EA116F10-91B2-4A15-8177-ADAC6E967ADB}" type="pres">
      <dgm:prSet presAssocID="{A2315B16-9ADD-4D36-A031-41213B7A53F2}" presName="rootComposite" presStyleCnt="0"/>
      <dgm:spPr/>
    </dgm:pt>
    <dgm:pt modelId="{0121BBFD-1ECC-4920-BDD3-093E250903BD}" type="pres">
      <dgm:prSet presAssocID="{A2315B16-9ADD-4D36-A031-41213B7A53F2}" presName="rootText" presStyleLbl="node3" presStyleIdx="8" presStyleCnt="35">
        <dgm:presLayoutVars>
          <dgm:chPref val="3"/>
        </dgm:presLayoutVars>
      </dgm:prSet>
      <dgm:spPr/>
      <dgm:t>
        <a:bodyPr/>
        <a:lstStyle/>
        <a:p>
          <a:endParaRPr lang="es-PE"/>
        </a:p>
      </dgm:t>
    </dgm:pt>
    <dgm:pt modelId="{AD7F643A-7B9D-4200-AA4F-4A076BA60EE4}" type="pres">
      <dgm:prSet presAssocID="{A2315B16-9ADD-4D36-A031-41213B7A53F2}" presName="rootConnector" presStyleLbl="node3" presStyleIdx="8" presStyleCnt="35"/>
      <dgm:spPr/>
      <dgm:t>
        <a:bodyPr/>
        <a:lstStyle/>
        <a:p>
          <a:endParaRPr lang="es-PE"/>
        </a:p>
      </dgm:t>
    </dgm:pt>
    <dgm:pt modelId="{A75B351A-E308-4213-B75E-9D5354E5D28F}" type="pres">
      <dgm:prSet presAssocID="{A2315B16-9ADD-4D36-A031-41213B7A53F2}" presName="hierChild4" presStyleCnt="0"/>
      <dgm:spPr/>
    </dgm:pt>
    <dgm:pt modelId="{5495086F-C875-4E23-92B2-3D4A1B77067B}" type="pres">
      <dgm:prSet presAssocID="{A2315B16-9ADD-4D36-A031-41213B7A53F2}" presName="hierChild5" presStyleCnt="0"/>
      <dgm:spPr/>
    </dgm:pt>
    <dgm:pt modelId="{FD6C81C9-C1CA-45BE-8D2A-CE2FE9CCDB9A}" type="pres">
      <dgm:prSet presAssocID="{0A34BEFA-E379-41BB-BD89-580AC9D7F79A}" presName="Name37" presStyleLbl="parChTrans1D3" presStyleIdx="9" presStyleCnt="35"/>
      <dgm:spPr/>
      <dgm:t>
        <a:bodyPr/>
        <a:lstStyle/>
        <a:p>
          <a:endParaRPr lang="es-PE"/>
        </a:p>
      </dgm:t>
    </dgm:pt>
    <dgm:pt modelId="{D17B1BF2-B006-4A58-8F3D-BDBBF27C26F7}" type="pres">
      <dgm:prSet presAssocID="{19616197-61A7-442E-A0CC-397D48D012F1}" presName="hierRoot2" presStyleCnt="0">
        <dgm:presLayoutVars>
          <dgm:hierBranch val="init"/>
        </dgm:presLayoutVars>
      </dgm:prSet>
      <dgm:spPr/>
    </dgm:pt>
    <dgm:pt modelId="{663A7E50-715B-4D17-9CE4-776E6BDCA921}" type="pres">
      <dgm:prSet presAssocID="{19616197-61A7-442E-A0CC-397D48D012F1}" presName="rootComposite" presStyleCnt="0"/>
      <dgm:spPr/>
    </dgm:pt>
    <dgm:pt modelId="{4E541657-A1CF-4072-A015-EA7AA704F198}" type="pres">
      <dgm:prSet presAssocID="{19616197-61A7-442E-A0CC-397D48D012F1}" presName="rootText" presStyleLbl="node3" presStyleIdx="9" presStyleCnt="35">
        <dgm:presLayoutVars>
          <dgm:chPref val="3"/>
        </dgm:presLayoutVars>
      </dgm:prSet>
      <dgm:spPr/>
      <dgm:t>
        <a:bodyPr/>
        <a:lstStyle/>
        <a:p>
          <a:endParaRPr lang="es-PE"/>
        </a:p>
      </dgm:t>
    </dgm:pt>
    <dgm:pt modelId="{7DC5FA72-1E97-444B-9602-01D2FFBBE5C7}" type="pres">
      <dgm:prSet presAssocID="{19616197-61A7-442E-A0CC-397D48D012F1}" presName="rootConnector" presStyleLbl="node3" presStyleIdx="9" presStyleCnt="35"/>
      <dgm:spPr/>
      <dgm:t>
        <a:bodyPr/>
        <a:lstStyle/>
        <a:p>
          <a:endParaRPr lang="es-PE"/>
        </a:p>
      </dgm:t>
    </dgm:pt>
    <dgm:pt modelId="{A62154CD-8D7D-4B4A-B22F-5D853FFD4FB2}" type="pres">
      <dgm:prSet presAssocID="{19616197-61A7-442E-A0CC-397D48D012F1}" presName="hierChild4" presStyleCnt="0"/>
      <dgm:spPr/>
    </dgm:pt>
    <dgm:pt modelId="{64FAE93E-D0B2-4CCB-A6E3-B85D2E20977B}" type="pres">
      <dgm:prSet presAssocID="{19616197-61A7-442E-A0CC-397D48D012F1}" presName="hierChild5" presStyleCnt="0"/>
      <dgm:spPr/>
    </dgm:pt>
    <dgm:pt modelId="{1B4BF484-6AC5-42BF-B0B7-C92224E70A81}" type="pres">
      <dgm:prSet presAssocID="{B3771B2A-7B6B-4DA1-A146-EC9BA8C1773F}" presName="hierChild5" presStyleCnt="0"/>
      <dgm:spPr/>
    </dgm:pt>
    <dgm:pt modelId="{A6112176-62A9-4FCD-91B9-3ABA284CD04B}" type="pres">
      <dgm:prSet presAssocID="{C7991241-8889-4346-BEF4-74961E545E85}" presName="Name37" presStyleLbl="parChTrans1D2" presStyleIdx="2" presStyleCnt="8"/>
      <dgm:spPr/>
      <dgm:t>
        <a:bodyPr/>
        <a:lstStyle/>
        <a:p>
          <a:endParaRPr lang="es-PE"/>
        </a:p>
      </dgm:t>
    </dgm:pt>
    <dgm:pt modelId="{6E90B065-B8E6-499D-AC2E-7B4080F2FEA2}" type="pres">
      <dgm:prSet presAssocID="{5E4381BD-DBEC-42EA-A345-204BECC59FB7}" presName="hierRoot2" presStyleCnt="0">
        <dgm:presLayoutVars>
          <dgm:hierBranch val="init"/>
        </dgm:presLayoutVars>
      </dgm:prSet>
      <dgm:spPr/>
    </dgm:pt>
    <dgm:pt modelId="{E24EE986-E99A-4D09-8F04-983EBDE68A61}" type="pres">
      <dgm:prSet presAssocID="{5E4381BD-DBEC-42EA-A345-204BECC59FB7}" presName="rootComposite" presStyleCnt="0"/>
      <dgm:spPr/>
    </dgm:pt>
    <dgm:pt modelId="{0C4510D7-DD7B-43D0-9C9B-EC2DAC3AF90E}" type="pres">
      <dgm:prSet presAssocID="{5E4381BD-DBEC-42EA-A345-204BECC59FB7}" presName="rootText" presStyleLbl="node2" presStyleIdx="2" presStyleCnt="8">
        <dgm:presLayoutVars>
          <dgm:chPref val="3"/>
        </dgm:presLayoutVars>
      </dgm:prSet>
      <dgm:spPr/>
      <dgm:t>
        <a:bodyPr/>
        <a:lstStyle/>
        <a:p>
          <a:endParaRPr lang="es-PE"/>
        </a:p>
      </dgm:t>
    </dgm:pt>
    <dgm:pt modelId="{8F9B3354-E44D-42DB-A4EA-0091FBFA9382}" type="pres">
      <dgm:prSet presAssocID="{5E4381BD-DBEC-42EA-A345-204BECC59FB7}" presName="rootConnector" presStyleLbl="node2" presStyleIdx="2" presStyleCnt="8"/>
      <dgm:spPr/>
      <dgm:t>
        <a:bodyPr/>
        <a:lstStyle/>
        <a:p>
          <a:endParaRPr lang="es-PE"/>
        </a:p>
      </dgm:t>
    </dgm:pt>
    <dgm:pt modelId="{8ED9451C-C354-4F78-A889-81EB18825C2F}" type="pres">
      <dgm:prSet presAssocID="{5E4381BD-DBEC-42EA-A345-204BECC59FB7}" presName="hierChild4" presStyleCnt="0"/>
      <dgm:spPr/>
    </dgm:pt>
    <dgm:pt modelId="{D7CF3FF5-1FE0-4093-88E4-B04BED342222}" type="pres">
      <dgm:prSet presAssocID="{2C93EF7F-A0BE-4733-BAC9-1ECAE203DE5A}" presName="Name37" presStyleLbl="parChTrans1D3" presStyleIdx="10" presStyleCnt="35"/>
      <dgm:spPr/>
      <dgm:t>
        <a:bodyPr/>
        <a:lstStyle/>
        <a:p>
          <a:endParaRPr lang="es-PE"/>
        </a:p>
      </dgm:t>
    </dgm:pt>
    <dgm:pt modelId="{EA583464-5E5A-4DD3-8602-808D9A6389F8}" type="pres">
      <dgm:prSet presAssocID="{41E77FBD-2CC9-43EE-BEA7-77C6A5BFD792}" presName="hierRoot2" presStyleCnt="0">
        <dgm:presLayoutVars>
          <dgm:hierBranch val="init"/>
        </dgm:presLayoutVars>
      </dgm:prSet>
      <dgm:spPr/>
    </dgm:pt>
    <dgm:pt modelId="{E47DF56F-02E5-45BD-B5C0-B42AA219587C}" type="pres">
      <dgm:prSet presAssocID="{41E77FBD-2CC9-43EE-BEA7-77C6A5BFD792}" presName="rootComposite" presStyleCnt="0"/>
      <dgm:spPr/>
    </dgm:pt>
    <dgm:pt modelId="{D6B85D92-CCD3-46B4-84B1-77F849BDF4ED}" type="pres">
      <dgm:prSet presAssocID="{41E77FBD-2CC9-43EE-BEA7-77C6A5BFD792}" presName="rootText" presStyleLbl="node3" presStyleIdx="10" presStyleCnt="35">
        <dgm:presLayoutVars>
          <dgm:chPref val="3"/>
        </dgm:presLayoutVars>
      </dgm:prSet>
      <dgm:spPr/>
      <dgm:t>
        <a:bodyPr/>
        <a:lstStyle/>
        <a:p>
          <a:endParaRPr lang="es-PE"/>
        </a:p>
      </dgm:t>
    </dgm:pt>
    <dgm:pt modelId="{64056280-8E0C-466F-999A-92ED5C983679}" type="pres">
      <dgm:prSet presAssocID="{41E77FBD-2CC9-43EE-BEA7-77C6A5BFD792}" presName="rootConnector" presStyleLbl="node3" presStyleIdx="10" presStyleCnt="35"/>
      <dgm:spPr/>
      <dgm:t>
        <a:bodyPr/>
        <a:lstStyle/>
        <a:p>
          <a:endParaRPr lang="es-PE"/>
        </a:p>
      </dgm:t>
    </dgm:pt>
    <dgm:pt modelId="{A23721F8-A9CD-448C-946F-C3ADEAFB811F}" type="pres">
      <dgm:prSet presAssocID="{41E77FBD-2CC9-43EE-BEA7-77C6A5BFD792}" presName="hierChild4" presStyleCnt="0"/>
      <dgm:spPr/>
    </dgm:pt>
    <dgm:pt modelId="{7259DDE2-B130-4023-94C1-DACBEEFB43E8}" type="pres">
      <dgm:prSet presAssocID="{41E77FBD-2CC9-43EE-BEA7-77C6A5BFD792}" presName="hierChild5" presStyleCnt="0"/>
      <dgm:spPr/>
    </dgm:pt>
    <dgm:pt modelId="{EAC92337-20EB-4150-A70B-ABA0B930885E}" type="pres">
      <dgm:prSet presAssocID="{A5C78485-5842-4E59-B659-45A8E97717A1}" presName="Name37" presStyleLbl="parChTrans1D3" presStyleIdx="11" presStyleCnt="35"/>
      <dgm:spPr/>
      <dgm:t>
        <a:bodyPr/>
        <a:lstStyle/>
        <a:p>
          <a:endParaRPr lang="es-PE"/>
        </a:p>
      </dgm:t>
    </dgm:pt>
    <dgm:pt modelId="{F8BB87DE-4F86-4174-A57A-F74CB1D56234}" type="pres">
      <dgm:prSet presAssocID="{36F46770-3C2A-4569-9297-FC02B5A38E6A}" presName="hierRoot2" presStyleCnt="0">
        <dgm:presLayoutVars>
          <dgm:hierBranch val="init"/>
        </dgm:presLayoutVars>
      </dgm:prSet>
      <dgm:spPr/>
    </dgm:pt>
    <dgm:pt modelId="{312620A5-F3A3-44D5-B333-2043C3390525}" type="pres">
      <dgm:prSet presAssocID="{36F46770-3C2A-4569-9297-FC02B5A38E6A}" presName="rootComposite" presStyleCnt="0"/>
      <dgm:spPr/>
    </dgm:pt>
    <dgm:pt modelId="{DF400083-2C36-4928-B049-12A6DF63EB91}" type="pres">
      <dgm:prSet presAssocID="{36F46770-3C2A-4569-9297-FC02B5A38E6A}" presName="rootText" presStyleLbl="node3" presStyleIdx="11" presStyleCnt="35">
        <dgm:presLayoutVars>
          <dgm:chPref val="3"/>
        </dgm:presLayoutVars>
      </dgm:prSet>
      <dgm:spPr/>
      <dgm:t>
        <a:bodyPr/>
        <a:lstStyle/>
        <a:p>
          <a:endParaRPr lang="es-PE"/>
        </a:p>
      </dgm:t>
    </dgm:pt>
    <dgm:pt modelId="{65A1F328-6AAC-4883-A16F-43949BF38CE4}" type="pres">
      <dgm:prSet presAssocID="{36F46770-3C2A-4569-9297-FC02B5A38E6A}" presName="rootConnector" presStyleLbl="node3" presStyleIdx="11" presStyleCnt="35"/>
      <dgm:spPr/>
      <dgm:t>
        <a:bodyPr/>
        <a:lstStyle/>
        <a:p>
          <a:endParaRPr lang="es-PE"/>
        </a:p>
      </dgm:t>
    </dgm:pt>
    <dgm:pt modelId="{ABB89032-CD24-4B36-8E5A-20C4675AF348}" type="pres">
      <dgm:prSet presAssocID="{36F46770-3C2A-4569-9297-FC02B5A38E6A}" presName="hierChild4" presStyleCnt="0"/>
      <dgm:spPr/>
    </dgm:pt>
    <dgm:pt modelId="{02AC8CFE-A252-49DC-AB21-DDD98C2A2D2F}" type="pres">
      <dgm:prSet presAssocID="{36F46770-3C2A-4569-9297-FC02B5A38E6A}" presName="hierChild5" presStyleCnt="0"/>
      <dgm:spPr/>
    </dgm:pt>
    <dgm:pt modelId="{67B9CA94-E835-4CF7-80A7-491B52A5C8FF}" type="pres">
      <dgm:prSet presAssocID="{985D19B7-9957-47CD-9C64-6AAB7089D5C1}" presName="Name37" presStyleLbl="parChTrans1D3" presStyleIdx="12" presStyleCnt="35"/>
      <dgm:spPr/>
      <dgm:t>
        <a:bodyPr/>
        <a:lstStyle/>
        <a:p>
          <a:endParaRPr lang="es-PE"/>
        </a:p>
      </dgm:t>
    </dgm:pt>
    <dgm:pt modelId="{A9817369-DB9B-4043-A4AF-F25DC8590C8C}" type="pres">
      <dgm:prSet presAssocID="{84F379BB-EEB2-499B-A9F7-7EB470254D6A}" presName="hierRoot2" presStyleCnt="0">
        <dgm:presLayoutVars>
          <dgm:hierBranch val="init"/>
        </dgm:presLayoutVars>
      </dgm:prSet>
      <dgm:spPr/>
    </dgm:pt>
    <dgm:pt modelId="{42486BBD-F43D-4F21-9677-685B28EB4753}" type="pres">
      <dgm:prSet presAssocID="{84F379BB-EEB2-499B-A9F7-7EB470254D6A}" presName="rootComposite" presStyleCnt="0"/>
      <dgm:spPr/>
    </dgm:pt>
    <dgm:pt modelId="{36AF0264-0C9D-4A54-B09E-524D43416C74}" type="pres">
      <dgm:prSet presAssocID="{84F379BB-EEB2-499B-A9F7-7EB470254D6A}" presName="rootText" presStyleLbl="node3" presStyleIdx="12" presStyleCnt="35">
        <dgm:presLayoutVars>
          <dgm:chPref val="3"/>
        </dgm:presLayoutVars>
      </dgm:prSet>
      <dgm:spPr/>
      <dgm:t>
        <a:bodyPr/>
        <a:lstStyle/>
        <a:p>
          <a:endParaRPr lang="es-PE"/>
        </a:p>
      </dgm:t>
    </dgm:pt>
    <dgm:pt modelId="{AFEE3213-7BB7-4A13-828B-CA5D1D6D1BE3}" type="pres">
      <dgm:prSet presAssocID="{84F379BB-EEB2-499B-A9F7-7EB470254D6A}" presName="rootConnector" presStyleLbl="node3" presStyleIdx="12" presStyleCnt="35"/>
      <dgm:spPr/>
      <dgm:t>
        <a:bodyPr/>
        <a:lstStyle/>
        <a:p>
          <a:endParaRPr lang="es-PE"/>
        </a:p>
      </dgm:t>
    </dgm:pt>
    <dgm:pt modelId="{07BECAA0-9D93-4970-B1E1-A6E5A284AF58}" type="pres">
      <dgm:prSet presAssocID="{84F379BB-EEB2-499B-A9F7-7EB470254D6A}" presName="hierChild4" presStyleCnt="0"/>
      <dgm:spPr/>
    </dgm:pt>
    <dgm:pt modelId="{2A7C8C0F-B75B-4FFA-989E-734DE249E8FE}" type="pres">
      <dgm:prSet presAssocID="{84F379BB-EEB2-499B-A9F7-7EB470254D6A}" presName="hierChild5" presStyleCnt="0"/>
      <dgm:spPr/>
    </dgm:pt>
    <dgm:pt modelId="{A87E47C2-D916-4579-B1B7-5AC34BA079B5}" type="pres">
      <dgm:prSet presAssocID="{58649192-6803-4677-A8D0-B46B6A0DFFF3}" presName="Name37" presStyleLbl="parChTrans1D3" presStyleIdx="13" presStyleCnt="35"/>
      <dgm:spPr/>
      <dgm:t>
        <a:bodyPr/>
        <a:lstStyle/>
        <a:p>
          <a:endParaRPr lang="es-PE"/>
        </a:p>
      </dgm:t>
    </dgm:pt>
    <dgm:pt modelId="{414AEF93-1548-4494-87C0-4731FD96C1F2}" type="pres">
      <dgm:prSet presAssocID="{4A59468C-BAFD-4C91-B25A-BFB5F8176D8E}" presName="hierRoot2" presStyleCnt="0">
        <dgm:presLayoutVars>
          <dgm:hierBranch val="init"/>
        </dgm:presLayoutVars>
      </dgm:prSet>
      <dgm:spPr/>
    </dgm:pt>
    <dgm:pt modelId="{C41A5F51-AA2B-4F7E-9376-C117DA446516}" type="pres">
      <dgm:prSet presAssocID="{4A59468C-BAFD-4C91-B25A-BFB5F8176D8E}" presName="rootComposite" presStyleCnt="0"/>
      <dgm:spPr/>
    </dgm:pt>
    <dgm:pt modelId="{9588BA6F-3FF1-423F-82B1-AA5D3E247513}" type="pres">
      <dgm:prSet presAssocID="{4A59468C-BAFD-4C91-B25A-BFB5F8176D8E}" presName="rootText" presStyleLbl="node3" presStyleIdx="13" presStyleCnt="35">
        <dgm:presLayoutVars>
          <dgm:chPref val="3"/>
        </dgm:presLayoutVars>
      </dgm:prSet>
      <dgm:spPr/>
      <dgm:t>
        <a:bodyPr/>
        <a:lstStyle/>
        <a:p>
          <a:endParaRPr lang="es-PE"/>
        </a:p>
      </dgm:t>
    </dgm:pt>
    <dgm:pt modelId="{83403EE8-A309-41FD-9A46-E3A4043FEF72}" type="pres">
      <dgm:prSet presAssocID="{4A59468C-BAFD-4C91-B25A-BFB5F8176D8E}" presName="rootConnector" presStyleLbl="node3" presStyleIdx="13" presStyleCnt="35"/>
      <dgm:spPr/>
      <dgm:t>
        <a:bodyPr/>
        <a:lstStyle/>
        <a:p>
          <a:endParaRPr lang="es-PE"/>
        </a:p>
      </dgm:t>
    </dgm:pt>
    <dgm:pt modelId="{3F2AF808-7F7A-4FE0-9152-30D97A6C6328}" type="pres">
      <dgm:prSet presAssocID="{4A59468C-BAFD-4C91-B25A-BFB5F8176D8E}" presName="hierChild4" presStyleCnt="0"/>
      <dgm:spPr/>
    </dgm:pt>
    <dgm:pt modelId="{A104A9D0-ECA9-4B2D-A342-0D194FD40860}" type="pres">
      <dgm:prSet presAssocID="{4A59468C-BAFD-4C91-B25A-BFB5F8176D8E}" presName="hierChild5" presStyleCnt="0"/>
      <dgm:spPr/>
    </dgm:pt>
    <dgm:pt modelId="{257A3067-D598-425B-94BE-EDAF5DD88512}" type="pres">
      <dgm:prSet presAssocID="{1F0CFD43-DD8D-4BC6-808B-3726121DE2E2}" presName="Name37" presStyleLbl="parChTrans1D3" presStyleIdx="14" presStyleCnt="35"/>
      <dgm:spPr/>
      <dgm:t>
        <a:bodyPr/>
        <a:lstStyle/>
        <a:p>
          <a:endParaRPr lang="es-PE"/>
        </a:p>
      </dgm:t>
    </dgm:pt>
    <dgm:pt modelId="{9B226A6B-A368-4476-8A53-D46298C70AC9}" type="pres">
      <dgm:prSet presAssocID="{EE882B22-DD97-4CF0-8D40-1C1E7D8BD87A}" presName="hierRoot2" presStyleCnt="0">
        <dgm:presLayoutVars>
          <dgm:hierBranch val="init"/>
        </dgm:presLayoutVars>
      </dgm:prSet>
      <dgm:spPr/>
    </dgm:pt>
    <dgm:pt modelId="{7EBDA55E-A70A-4741-86DB-9349E5B4C3FD}" type="pres">
      <dgm:prSet presAssocID="{EE882B22-DD97-4CF0-8D40-1C1E7D8BD87A}" presName="rootComposite" presStyleCnt="0"/>
      <dgm:spPr/>
    </dgm:pt>
    <dgm:pt modelId="{0C8905AC-E60B-499D-A924-A0CB81B73D72}" type="pres">
      <dgm:prSet presAssocID="{EE882B22-DD97-4CF0-8D40-1C1E7D8BD87A}" presName="rootText" presStyleLbl="node3" presStyleIdx="14" presStyleCnt="35">
        <dgm:presLayoutVars>
          <dgm:chPref val="3"/>
        </dgm:presLayoutVars>
      </dgm:prSet>
      <dgm:spPr/>
      <dgm:t>
        <a:bodyPr/>
        <a:lstStyle/>
        <a:p>
          <a:endParaRPr lang="es-PE"/>
        </a:p>
      </dgm:t>
    </dgm:pt>
    <dgm:pt modelId="{8DBF6E8E-C697-4524-94CA-4586C8276D7F}" type="pres">
      <dgm:prSet presAssocID="{EE882B22-DD97-4CF0-8D40-1C1E7D8BD87A}" presName="rootConnector" presStyleLbl="node3" presStyleIdx="14" presStyleCnt="35"/>
      <dgm:spPr/>
      <dgm:t>
        <a:bodyPr/>
        <a:lstStyle/>
        <a:p>
          <a:endParaRPr lang="es-PE"/>
        </a:p>
      </dgm:t>
    </dgm:pt>
    <dgm:pt modelId="{79DDEFE9-4339-4DA1-B4AD-7ED56953F2F1}" type="pres">
      <dgm:prSet presAssocID="{EE882B22-DD97-4CF0-8D40-1C1E7D8BD87A}" presName="hierChild4" presStyleCnt="0"/>
      <dgm:spPr/>
    </dgm:pt>
    <dgm:pt modelId="{9783A315-0C14-459C-929A-D654BA57BCDD}" type="pres">
      <dgm:prSet presAssocID="{EE882B22-DD97-4CF0-8D40-1C1E7D8BD87A}" presName="hierChild5" presStyleCnt="0"/>
      <dgm:spPr/>
    </dgm:pt>
    <dgm:pt modelId="{5F544A28-18B4-4FDD-BB5B-41B3973F506D}" type="pres">
      <dgm:prSet presAssocID="{9444F731-CB2C-41F3-864D-68CCBC1D0861}" presName="Name37" presStyleLbl="parChTrans1D3" presStyleIdx="15" presStyleCnt="35"/>
      <dgm:spPr/>
      <dgm:t>
        <a:bodyPr/>
        <a:lstStyle/>
        <a:p>
          <a:endParaRPr lang="es-PE"/>
        </a:p>
      </dgm:t>
    </dgm:pt>
    <dgm:pt modelId="{8F9F09C8-B10D-4B33-9E23-BD6E828C55FD}" type="pres">
      <dgm:prSet presAssocID="{CC86C14A-E39B-4C40-94D6-16BBB6C1E0EE}" presName="hierRoot2" presStyleCnt="0">
        <dgm:presLayoutVars>
          <dgm:hierBranch val="init"/>
        </dgm:presLayoutVars>
      </dgm:prSet>
      <dgm:spPr/>
    </dgm:pt>
    <dgm:pt modelId="{AF9136FC-C710-431D-8FC5-945AADF398D5}" type="pres">
      <dgm:prSet presAssocID="{CC86C14A-E39B-4C40-94D6-16BBB6C1E0EE}" presName="rootComposite" presStyleCnt="0"/>
      <dgm:spPr/>
    </dgm:pt>
    <dgm:pt modelId="{F8A36460-9B94-48E3-9B4B-37C0963E4D56}" type="pres">
      <dgm:prSet presAssocID="{CC86C14A-E39B-4C40-94D6-16BBB6C1E0EE}" presName="rootText" presStyleLbl="node3" presStyleIdx="15" presStyleCnt="35">
        <dgm:presLayoutVars>
          <dgm:chPref val="3"/>
        </dgm:presLayoutVars>
      </dgm:prSet>
      <dgm:spPr/>
      <dgm:t>
        <a:bodyPr/>
        <a:lstStyle/>
        <a:p>
          <a:endParaRPr lang="es-PE"/>
        </a:p>
      </dgm:t>
    </dgm:pt>
    <dgm:pt modelId="{44D68661-79B2-4E52-AB74-E61C7194B266}" type="pres">
      <dgm:prSet presAssocID="{CC86C14A-E39B-4C40-94D6-16BBB6C1E0EE}" presName="rootConnector" presStyleLbl="node3" presStyleIdx="15" presStyleCnt="35"/>
      <dgm:spPr/>
      <dgm:t>
        <a:bodyPr/>
        <a:lstStyle/>
        <a:p>
          <a:endParaRPr lang="es-PE"/>
        </a:p>
      </dgm:t>
    </dgm:pt>
    <dgm:pt modelId="{BCE5D53A-8F92-4C56-AF96-FE838E7645D0}" type="pres">
      <dgm:prSet presAssocID="{CC86C14A-E39B-4C40-94D6-16BBB6C1E0EE}" presName="hierChild4" presStyleCnt="0"/>
      <dgm:spPr/>
    </dgm:pt>
    <dgm:pt modelId="{5DD7E731-2662-4254-9B17-79A4175E052E}" type="pres">
      <dgm:prSet presAssocID="{CC86C14A-E39B-4C40-94D6-16BBB6C1E0EE}" presName="hierChild5" presStyleCnt="0"/>
      <dgm:spPr/>
    </dgm:pt>
    <dgm:pt modelId="{335A02BE-6329-4C41-9FD4-5D7BA84D0F5F}" type="pres">
      <dgm:prSet presAssocID="{5E4381BD-DBEC-42EA-A345-204BECC59FB7}" presName="hierChild5" presStyleCnt="0"/>
      <dgm:spPr/>
    </dgm:pt>
    <dgm:pt modelId="{75EBB43F-A1BF-4ED6-BF69-B427826C4D14}" type="pres">
      <dgm:prSet presAssocID="{FD2160F1-5C93-4A2A-BFE8-E935F4D42697}" presName="Name37" presStyleLbl="parChTrans1D2" presStyleIdx="3" presStyleCnt="8"/>
      <dgm:spPr/>
      <dgm:t>
        <a:bodyPr/>
        <a:lstStyle/>
        <a:p>
          <a:endParaRPr lang="es-PE"/>
        </a:p>
      </dgm:t>
    </dgm:pt>
    <dgm:pt modelId="{6A205E05-D9FB-4A96-9589-0C798C3D1876}" type="pres">
      <dgm:prSet presAssocID="{9DE31508-3448-4BC1-8411-6F4614235C00}" presName="hierRoot2" presStyleCnt="0">
        <dgm:presLayoutVars>
          <dgm:hierBranch val="init"/>
        </dgm:presLayoutVars>
      </dgm:prSet>
      <dgm:spPr/>
    </dgm:pt>
    <dgm:pt modelId="{EEB9DD7E-0615-40FA-AEA2-FCCCFF09FC7D}" type="pres">
      <dgm:prSet presAssocID="{9DE31508-3448-4BC1-8411-6F4614235C00}" presName="rootComposite" presStyleCnt="0"/>
      <dgm:spPr/>
    </dgm:pt>
    <dgm:pt modelId="{A99E1390-675C-42CC-92D9-34A24A6841A7}" type="pres">
      <dgm:prSet presAssocID="{9DE31508-3448-4BC1-8411-6F4614235C00}" presName="rootText" presStyleLbl="node2" presStyleIdx="3" presStyleCnt="8">
        <dgm:presLayoutVars>
          <dgm:chPref val="3"/>
        </dgm:presLayoutVars>
      </dgm:prSet>
      <dgm:spPr/>
      <dgm:t>
        <a:bodyPr/>
        <a:lstStyle/>
        <a:p>
          <a:endParaRPr lang="es-PE"/>
        </a:p>
      </dgm:t>
    </dgm:pt>
    <dgm:pt modelId="{0A5A64A9-78A2-4BF2-A938-2B8A97961DDF}" type="pres">
      <dgm:prSet presAssocID="{9DE31508-3448-4BC1-8411-6F4614235C00}" presName="rootConnector" presStyleLbl="node2" presStyleIdx="3" presStyleCnt="8"/>
      <dgm:spPr/>
      <dgm:t>
        <a:bodyPr/>
        <a:lstStyle/>
        <a:p>
          <a:endParaRPr lang="es-PE"/>
        </a:p>
      </dgm:t>
    </dgm:pt>
    <dgm:pt modelId="{257345B5-D54F-4807-91B8-02BDFEE1243E}" type="pres">
      <dgm:prSet presAssocID="{9DE31508-3448-4BC1-8411-6F4614235C00}" presName="hierChild4" presStyleCnt="0"/>
      <dgm:spPr/>
    </dgm:pt>
    <dgm:pt modelId="{D58A4024-BE47-4289-A376-7DF8F0FB6D96}" type="pres">
      <dgm:prSet presAssocID="{C22BBDEC-778F-4EA7-A3C3-8E25CEE5514C}" presName="Name37" presStyleLbl="parChTrans1D3" presStyleIdx="16" presStyleCnt="35"/>
      <dgm:spPr/>
      <dgm:t>
        <a:bodyPr/>
        <a:lstStyle/>
        <a:p>
          <a:endParaRPr lang="es-PE"/>
        </a:p>
      </dgm:t>
    </dgm:pt>
    <dgm:pt modelId="{A891F0F0-6A28-43FB-BC8F-BC6C5E22C8AD}" type="pres">
      <dgm:prSet presAssocID="{B7556451-467C-4E5C-BBA6-4DC8338C9F3E}" presName="hierRoot2" presStyleCnt="0">
        <dgm:presLayoutVars>
          <dgm:hierBranch val="init"/>
        </dgm:presLayoutVars>
      </dgm:prSet>
      <dgm:spPr/>
    </dgm:pt>
    <dgm:pt modelId="{51E6BDEA-A903-44D2-AC86-DE9F4D16E756}" type="pres">
      <dgm:prSet presAssocID="{B7556451-467C-4E5C-BBA6-4DC8338C9F3E}" presName="rootComposite" presStyleCnt="0"/>
      <dgm:spPr/>
    </dgm:pt>
    <dgm:pt modelId="{811F178A-ACFD-4F42-8731-D2F98780A334}" type="pres">
      <dgm:prSet presAssocID="{B7556451-467C-4E5C-BBA6-4DC8338C9F3E}" presName="rootText" presStyleLbl="node3" presStyleIdx="16" presStyleCnt="35" custLinFactNeighborX="-4860" custLinFactNeighborY="25421">
        <dgm:presLayoutVars>
          <dgm:chPref val="3"/>
        </dgm:presLayoutVars>
      </dgm:prSet>
      <dgm:spPr/>
      <dgm:t>
        <a:bodyPr/>
        <a:lstStyle/>
        <a:p>
          <a:endParaRPr lang="es-PE"/>
        </a:p>
      </dgm:t>
    </dgm:pt>
    <dgm:pt modelId="{0DAFC406-AA2C-4481-A3FA-1F9C32B83AF2}" type="pres">
      <dgm:prSet presAssocID="{B7556451-467C-4E5C-BBA6-4DC8338C9F3E}" presName="rootConnector" presStyleLbl="node3" presStyleIdx="16" presStyleCnt="35"/>
      <dgm:spPr/>
      <dgm:t>
        <a:bodyPr/>
        <a:lstStyle/>
        <a:p>
          <a:endParaRPr lang="es-PE"/>
        </a:p>
      </dgm:t>
    </dgm:pt>
    <dgm:pt modelId="{2497B95D-C686-45B1-9D4F-FAB4CBD1C560}" type="pres">
      <dgm:prSet presAssocID="{B7556451-467C-4E5C-BBA6-4DC8338C9F3E}" presName="hierChild4" presStyleCnt="0"/>
      <dgm:spPr/>
    </dgm:pt>
    <dgm:pt modelId="{D29D9BB9-59B2-43F7-9EB1-68A207146B55}" type="pres">
      <dgm:prSet presAssocID="{B7556451-467C-4E5C-BBA6-4DC8338C9F3E}" presName="hierChild5" presStyleCnt="0"/>
      <dgm:spPr/>
    </dgm:pt>
    <dgm:pt modelId="{94E90656-29AE-4E94-8D40-FAFF99DB8FBC}" type="pres">
      <dgm:prSet presAssocID="{240BC4FD-15E5-4B4D-B3D2-798D99A85C7B}" presName="Name37" presStyleLbl="parChTrans1D3" presStyleIdx="17" presStyleCnt="35"/>
      <dgm:spPr/>
      <dgm:t>
        <a:bodyPr/>
        <a:lstStyle/>
        <a:p>
          <a:endParaRPr lang="es-PE"/>
        </a:p>
      </dgm:t>
    </dgm:pt>
    <dgm:pt modelId="{41C8E2FC-6661-428E-AB58-CFC1BEFB2D3F}" type="pres">
      <dgm:prSet presAssocID="{F5E69BD6-4CB1-4756-A345-3F88E4F19776}" presName="hierRoot2" presStyleCnt="0">
        <dgm:presLayoutVars>
          <dgm:hierBranch val="init"/>
        </dgm:presLayoutVars>
      </dgm:prSet>
      <dgm:spPr/>
    </dgm:pt>
    <dgm:pt modelId="{06893938-C92B-4784-A675-66257EEAB02D}" type="pres">
      <dgm:prSet presAssocID="{F5E69BD6-4CB1-4756-A345-3F88E4F19776}" presName="rootComposite" presStyleCnt="0"/>
      <dgm:spPr/>
    </dgm:pt>
    <dgm:pt modelId="{BBE6303F-2D13-466E-AA60-A5A3179F2740}" type="pres">
      <dgm:prSet presAssocID="{F5E69BD6-4CB1-4756-A345-3F88E4F19776}" presName="rootText" presStyleLbl="node3" presStyleIdx="17" presStyleCnt="35">
        <dgm:presLayoutVars>
          <dgm:chPref val="3"/>
        </dgm:presLayoutVars>
      </dgm:prSet>
      <dgm:spPr/>
      <dgm:t>
        <a:bodyPr/>
        <a:lstStyle/>
        <a:p>
          <a:endParaRPr lang="es-PE"/>
        </a:p>
      </dgm:t>
    </dgm:pt>
    <dgm:pt modelId="{D1B3F356-A3AE-4158-B6ED-9076DD1B75C3}" type="pres">
      <dgm:prSet presAssocID="{F5E69BD6-4CB1-4756-A345-3F88E4F19776}" presName="rootConnector" presStyleLbl="node3" presStyleIdx="17" presStyleCnt="35"/>
      <dgm:spPr/>
      <dgm:t>
        <a:bodyPr/>
        <a:lstStyle/>
        <a:p>
          <a:endParaRPr lang="es-PE"/>
        </a:p>
      </dgm:t>
    </dgm:pt>
    <dgm:pt modelId="{6515D326-9429-420D-B915-EE019FE3F872}" type="pres">
      <dgm:prSet presAssocID="{F5E69BD6-4CB1-4756-A345-3F88E4F19776}" presName="hierChild4" presStyleCnt="0"/>
      <dgm:spPr/>
    </dgm:pt>
    <dgm:pt modelId="{710D85E6-72A1-4AC3-B5E3-E52C2DB19482}" type="pres">
      <dgm:prSet presAssocID="{F5E69BD6-4CB1-4756-A345-3F88E4F19776}" presName="hierChild5" presStyleCnt="0"/>
      <dgm:spPr/>
    </dgm:pt>
    <dgm:pt modelId="{29ABFDC6-150E-4944-9855-82D5AE960A26}" type="pres">
      <dgm:prSet presAssocID="{9DE31508-3448-4BC1-8411-6F4614235C00}" presName="hierChild5" presStyleCnt="0"/>
      <dgm:spPr/>
    </dgm:pt>
    <dgm:pt modelId="{842A2874-F771-4C4B-AD0B-06C047AAF425}" type="pres">
      <dgm:prSet presAssocID="{C3DD5C1C-A0DF-47CD-81F1-95AD779F66B9}" presName="Name37" presStyleLbl="parChTrans1D2" presStyleIdx="4" presStyleCnt="8"/>
      <dgm:spPr/>
      <dgm:t>
        <a:bodyPr/>
        <a:lstStyle/>
        <a:p>
          <a:endParaRPr lang="es-PE"/>
        </a:p>
      </dgm:t>
    </dgm:pt>
    <dgm:pt modelId="{D42D7DD7-39E0-4ACF-84B8-15E2AECDAC18}" type="pres">
      <dgm:prSet presAssocID="{F6871807-F43B-4566-BC5C-54C8409912DF}" presName="hierRoot2" presStyleCnt="0">
        <dgm:presLayoutVars>
          <dgm:hierBranch val="init"/>
        </dgm:presLayoutVars>
      </dgm:prSet>
      <dgm:spPr/>
    </dgm:pt>
    <dgm:pt modelId="{BFE74CC3-062C-457D-AEB0-DE1E2F3D343B}" type="pres">
      <dgm:prSet presAssocID="{F6871807-F43B-4566-BC5C-54C8409912DF}" presName="rootComposite" presStyleCnt="0"/>
      <dgm:spPr/>
    </dgm:pt>
    <dgm:pt modelId="{467B85D8-1890-466D-9CFE-2FD129438A26}" type="pres">
      <dgm:prSet presAssocID="{F6871807-F43B-4566-BC5C-54C8409912DF}" presName="rootText" presStyleLbl="node2" presStyleIdx="4" presStyleCnt="8">
        <dgm:presLayoutVars>
          <dgm:chPref val="3"/>
        </dgm:presLayoutVars>
      </dgm:prSet>
      <dgm:spPr/>
      <dgm:t>
        <a:bodyPr/>
        <a:lstStyle/>
        <a:p>
          <a:endParaRPr lang="es-PE"/>
        </a:p>
      </dgm:t>
    </dgm:pt>
    <dgm:pt modelId="{109B5908-E136-42DE-9D2D-D32938B1C694}" type="pres">
      <dgm:prSet presAssocID="{F6871807-F43B-4566-BC5C-54C8409912DF}" presName="rootConnector" presStyleLbl="node2" presStyleIdx="4" presStyleCnt="8"/>
      <dgm:spPr/>
      <dgm:t>
        <a:bodyPr/>
        <a:lstStyle/>
        <a:p>
          <a:endParaRPr lang="es-PE"/>
        </a:p>
      </dgm:t>
    </dgm:pt>
    <dgm:pt modelId="{8DAE24AC-32B6-4B35-8577-C783DAB16931}" type="pres">
      <dgm:prSet presAssocID="{F6871807-F43B-4566-BC5C-54C8409912DF}" presName="hierChild4" presStyleCnt="0"/>
      <dgm:spPr/>
    </dgm:pt>
    <dgm:pt modelId="{3795C310-A2CA-4B71-AFB5-920696742E62}" type="pres">
      <dgm:prSet presAssocID="{4984009E-13D2-4C5A-AA65-F050425CE9DC}" presName="Name37" presStyleLbl="parChTrans1D3" presStyleIdx="18" presStyleCnt="35"/>
      <dgm:spPr/>
      <dgm:t>
        <a:bodyPr/>
        <a:lstStyle/>
        <a:p>
          <a:endParaRPr lang="es-PE"/>
        </a:p>
      </dgm:t>
    </dgm:pt>
    <dgm:pt modelId="{619ECD6B-89F5-4C54-9C55-0AA6D374C417}" type="pres">
      <dgm:prSet presAssocID="{B9AB1DCF-5ECD-4DD8-9672-46EE3F8A55AB}" presName="hierRoot2" presStyleCnt="0">
        <dgm:presLayoutVars>
          <dgm:hierBranch val="init"/>
        </dgm:presLayoutVars>
      </dgm:prSet>
      <dgm:spPr/>
    </dgm:pt>
    <dgm:pt modelId="{31FC7E84-19C1-4821-B3EB-98D83C739C10}" type="pres">
      <dgm:prSet presAssocID="{B9AB1DCF-5ECD-4DD8-9672-46EE3F8A55AB}" presName="rootComposite" presStyleCnt="0"/>
      <dgm:spPr/>
    </dgm:pt>
    <dgm:pt modelId="{3F71626A-92AD-4152-AC2C-C7FCBFD52710}" type="pres">
      <dgm:prSet presAssocID="{B9AB1DCF-5ECD-4DD8-9672-46EE3F8A55AB}" presName="rootText" presStyleLbl="node3" presStyleIdx="18" presStyleCnt="35">
        <dgm:presLayoutVars>
          <dgm:chPref val="3"/>
        </dgm:presLayoutVars>
      </dgm:prSet>
      <dgm:spPr/>
      <dgm:t>
        <a:bodyPr/>
        <a:lstStyle/>
        <a:p>
          <a:endParaRPr lang="es-PE"/>
        </a:p>
      </dgm:t>
    </dgm:pt>
    <dgm:pt modelId="{DB124A1E-9DBF-4487-88E9-A15FE096410B}" type="pres">
      <dgm:prSet presAssocID="{B9AB1DCF-5ECD-4DD8-9672-46EE3F8A55AB}" presName="rootConnector" presStyleLbl="node3" presStyleIdx="18" presStyleCnt="35"/>
      <dgm:spPr/>
      <dgm:t>
        <a:bodyPr/>
        <a:lstStyle/>
        <a:p>
          <a:endParaRPr lang="es-PE"/>
        </a:p>
      </dgm:t>
    </dgm:pt>
    <dgm:pt modelId="{5B038513-FCC5-4417-9F13-07CBF25F57E8}" type="pres">
      <dgm:prSet presAssocID="{B9AB1DCF-5ECD-4DD8-9672-46EE3F8A55AB}" presName="hierChild4" presStyleCnt="0"/>
      <dgm:spPr/>
    </dgm:pt>
    <dgm:pt modelId="{5D18F5E7-BD86-4663-AA46-F71902EC24CE}" type="pres">
      <dgm:prSet presAssocID="{B9AB1DCF-5ECD-4DD8-9672-46EE3F8A55AB}" presName="hierChild5" presStyleCnt="0"/>
      <dgm:spPr/>
    </dgm:pt>
    <dgm:pt modelId="{F7B9E96E-DED1-4A3A-BC38-D90F429B66F3}" type="pres">
      <dgm:prSet presAssocID="{D2D24154-007B-47BB-9FFB-DAA640E9D3F5}" presName="Name37" presStyleLbl="parChTrans1D3" presStyleIdx="19" presStyleCnt="35"/>
      <dgm:spPr/>
      <dgm:t>
        <a:bodyPr/>
        <a:lstStyle/>
        <a:p>
          <a:endParaRPr lang="es-PE"/>
        </a:p>
      </dgm:t>
    </dgm:pt>
    <dgm:pt modelId="{BBE68E4B-5C0E-4D84-8019-45FD0E43F498}" type="pres">
      <dgm:prSet presAssocID="{89A059BD-9248-4C5D-8373-44C634A0A491}" presName="hierRoot2" presStyleCnt="0">
        <dgm:presLayoutVars>
          <dgm:hierBranch val="init"/>
        </dgm:presLayoutVars>
      </dgm:prSet>
      <dgm:spPr/>
    </dgm:pt>
    <dgm:pt modelId="{28517AB0-89D3-4334-8AF1-841BE4A9EC2C}" type="pres">
      <dgm:prSet presAssocID="{89A059BD-9248-4C5D-8373-44C634A0A491}" presName="rootComposite" presStyleCnt="0"/>
      <dgm:spPr/>
    </dgm:pt>
    <dgm:pt modelId="{D47A7B9B-BDB3-4D08-8FBA-074448FE5EDC}" type="pres">
      <dgm:prSet presAssocID="{89A059BD-9248-4C5D-8373-44C634A0A491}" presName="rootText" presStyleLbl="node3" presStyleIdx="19" presStyleCnt="35">
        <dgm:presLayoutVars>
          <dgm:chPref val="3"/>
        </dgm:presLayoutVars>
      </dgm:prSet>
      <dgm:spPr/>
      <dgm:t>
        <a:bodyPr/>
        <a:lstStyle/>
        <a:p>
          <a:endParaRPr lang="es-PE"/>
        </a:p>
      </dgm:t>
    </dgm:pt>
    <dgm:pt modelId="{DB49887F-1F78-4B3C-B702-37CE2BFC4BB3}" type="pres">
      <dgm:prSet presAssocID="{89A059BD-9248-4C5D-8373-44C634A0A491}" presName="rootConnector" presStyleLbl="node3" presStyleIdx="19" presStyleCnt="35"/>
      <dgm:spPr/>
      <dgm:t>
        <a:bodyPr/>
        <a:lstStyle/>
        <a:p>
          <a:endParaRPr lang="es-PE"/>
        </a:p>
      </dgm:t>
    </dgm:pt>
    <dgm:pt modelId="{DD9356CF-E392-499F-BD84-69D6C9A8833C}" type="pres">
      <dgm:prSet presAssocID="{89A059BD-9248-4C5D-8373-44C634A0A491}" presName="hierChild4" presStyleCnt="0"/>
      <dgm:spPr/>
    </dgm:pt>
    <dgm:pt modelId="{D919B26C-A29B-4C41-BF32-C26B34856562}" type="pres">
      <dgm:prSet presAssocID="{89A059BD-9248-4C5D-8373-44C634A0A491}" presName="hierChild5" presStyleCnt="0"/>
      <dgm:spPr/>
    </dgm:pt>
    <dgm:pt modelId="{AF50DC31-7BF3-48F5-8FA7-A601F5482E20}" type="pres">
      <dgm:prSet presAssocID="{43F55D24-50EC-4B90-B499-D9EA37D00FCE}" presName="Name37" presStyleLbl="parChTrans1D3" presStyleIdx="20" presStyleCnt="35"/>
      <dgm:spPr/>
      <dgm:t>
        <a:bodyPr/>
        <a:lstStyle/>
        <a:p>
          <a:endParaRPr lang="es-PE"/>
        </a:p>
      </dgm:t>
    </dgm:pt>
    <dgm:pt modelId="{D930DAB6-EA28-42AD-B3CA-74AD95DA73D2}" type="pres">
      <dgm:prSet presAssocID="{4D8424EE-9321-4154-B407-D276AF693B7F}" presName="hierRoot2" presStyleCnt="0">
        <dgm:presLayoutVars>
          <dgm:hierBranch val="init"/>
        </dgm:presLayoutVars>
      </dgm:prSet>
      <dgm:spPr/>
    </dgm:pt>
    <dgm:pt modelId="{21C16943-D1A5-4A15-B205-93DEEB8AFAD6}" type="pres">
      <dgm:prSet presAssocID="{4D8424EE-9321-4154-B407-D276AF693B7F}" presName="rootComposite" presStyleCnt="0"/>
      <dgm:spPr/>
    </dgm:pt>
    <dgm:pt modelId="{98290DDC-FC9B-40FD-8DEC-EDB78AFF9BFE}" type="pres">
      <dgm:prSet presAssocID="{4D8424EE-9321-4154-B407-D276AF693B7F}" presName="rootText" presStyleLbl="node3" presStyleIdx="20" presStyleCnt="35">
        <dgm:presLayoutVars>
          <dgm:chPref val="3"/>
        </dgm:presLayoutVars>
      </dgm:prSet>
      <dgm:spPr/>
      <dgm:t>
        <a:bodyPr/>
        <a:lstStyle/>
        <a:p>
          <a:endParaRPr lang="es-PE"/>
        </a:p>
      </dgm:t>
    </dgm:pt>
    <dgm:pt modelId="{E4A2DAD7-4515-49CB-923D-6EBAA4FB3D2D}" type="pres">
      <dgm:prSet presAssocID="{4D8424EE-9321-4154-B407-D276AF693B7F}" presName="rootConnector" presStyleLbl="node3" presStyleIdx="20" presStyleCnt="35"/>
      <dgm:spPr/>
      <dgm:t>
        <a:bodyPr/>
        <a:lstStyle/>
        <a:p>
          <a:endParaRPr lang="es-PE"/>
        </a:p>
      </dgm:t>
    </dgm:pt>
    <dgm:pt modelId="{D6542D3E-0CF3-48B1-94D8-B45F7B1FC4FA}" type="pres">
      <dgm:prSet presAssocID="{4D8424EE-9321-4154-B407-D276AF693B7F}" presName="hierChild4" presStyleCnt="0"/>
      <dgm:spPr/>
    </dgm:pt>
    <dgm:pt modelId="{240BBF6B-13A3-48BC-BC6A-E3D5D5B37170}" type="pres">
      <dgm:prSet presAssocID="{4D8424EE-9321-4154-B407-D276AF693B7F}" presName="hierChild5" presStyleCnt="0"/>
      <dgm:spPr/>
    </dgm:pt>
    <dgm:pt modelId="{3ECEE613-68F1-4EFE-BDE1-7D4C55FDCBB9}" type="pres">
      <dgm:prSet presAssocID="{021B01A0-55F9-487C-A606-D2E62D073066}" presName="Name37" presStyleLbl="parChTrans1D3" presStyleIdx="21" presStyleCnt="35"/>
      <dgm:spPr/>
      <dgm:t>
        <a:bodyPr/>
        <a:lstStyle/>
        <a:p>
          <a:endParaRPr lang="es-PE"/>
        </a:p>
      </dgm:t>
    </dgm:pt>
    <dgm:pt modelId="{2F5317E8-0C8F-440D-B56E-958A1CF7F7DB}" type="pres">
      <dgm:prSet presAssocID="{4528DC80-070A-4850-9667-037748715651}" presName="hierRoot2" presStyleCnt="0">
        <dgm:presLayoutVars>
          <dgm:hierBranch val="init"/>
        </dgm:presLayoutVars>
      </dgm:prSet>
      <dgm:spPr/>
    </dgm:pt>
    <dgm:pt modelId="{9B6ED5F2-87D1-4070-866B-F2E412187BCA}" type="pres">
      <dgm:prSet presAssocID="{4528DC80-070A-4850-9667-037748715651}" presName="rootComposite" presStyleCnt="0"/>
      <dgm:spPr/>
    </dgm:pt>
    <dgm:pt modelId="{DC70618C-15AD-4123-A907-755D00C47848}" type="pres">
      <dgm:prSet presAssocID="{4528DC80-070A-4850-9667-037748715651}" presName="rootText" presStyleLbl="node3" presStyleIdx="21" presStyleCnt="35">
        <dgm:presLayoutVars>
          <dgm:chPref val="3"/>
        </dgm:presLayoutVars>
      </dgm:prSet>
      <dgm:spPr/>
      <dgm:t>
        <a:bodyPr/>
        <a:lstStyle/>
        <a:p>
          <a:endParaRPr lang="es-PE"/>
        </a:p>
      </dgm:t>
    </dgm:pt>
    <dgm:pt modelId="{F364F771-1C36-42EF-B7C9-98E9762CD7DC}" type="pres">
      <dgm:prSet presAssocID="{4528DC80-070A-4850-9667-037748715651}" presName="rootConnector" presStyleLbl="node3" presStyleIdx="21" presStyleCnt="35"/>
      <dgm:spPr/>
      <dgm:t>
        <a:bodyPr/>
        <a:lstStyle/>
        <a:p>
          <a:endParaRPr lang="es-PE"/>
        </a:p>
      </dgm:t>
    </dgm:pt>
    <dgm:pt modelId="{A7C4FB31-9F41-4D7D-ABF4-78265669E231}" type="pres">
      <dgm:prSet presAssocID="{4528DC80-070A-4850-9667-037748715651}" presName="hierChild4" presStyleCnt="0"/>
      <dgm:spPr/>
    </dgm:pt>
    <dgm:pt modelId="{E33C1A49-AC9B-48B1-876E-E85E30C2B8A3}" type="pres">
      <dgm:prSet presAssocID="{4528DC80-070A-4850-9667-037748715651}" presName="hierChild5" presStyleCnt="0"/>
      <dgm:spPr/>
    </dgm:pt>
    <dgm:pt modelId="{73D32893-1F72-4F35-8CED-9C8DEDA874A3}" type="pres">
      <dgm:prSet presAssocID="{2E53690B-B221-47B0-874A-4FEEAD12CE40}" presName="Name37" presStyleLbl="parChTrans1D3" presStyleIdx="22" presStyleCnt="35"/>
      <dgm:spPr/>
      <dgm:t>
        <a:bodyPr/>
        <a:lstStyle/>
        <a:p>
          <a:endParaRPr lang="es-PE"/>
        </a:p>
      </dgm:t>
    </dgm:pt>
    <dgm:pt modelId="{B25C0687-C536-4A01-8511-2595DF0F6338}" type="pres">
      <dgm:prSet presAssocID="{89B5DF48-0E9C-4072-9DB8-EAD669341315}" presName="hierRoot2" presStyleCnt="0">
        <dgm:presLayoutVars>
          <dgm:hierBranch val="init"/>
        </dgm:presLayoutVars>
      </dgm:prSet>
      <dgm:spPr/>
    </dgm:pt>
    <dgm:pt modelId="{50F72593-880F-42B8-9766-2921F12619A3}" type="pres">
      <dgm:prSet presAssocID="{89B5DF48-0E9C-4072-9DB8-EAD669341315}" presName="rootComposite" presStyleCnt="0"/>
      <dgm:spPr/>
    </dgm:pt>
    <dgm:pt modelId="{11387657-E503-4CC8-82D1-85E4130A5E90}" type="pres">
      <dgm:prSet presAssocID="{89B5DF48-0E9C-4072-9DB8-EAD669341315}" presName="rootText" presStyleLbl="node3" presStyleIdx="22" presStyleCnt="35">
        <dgm:presLayoutVars>
          <dgm:chPref val="3"/>
        </dgm:presLayoutVars>
      </dgm:prSet>
      <dgm:spPr/>
      <dgm:t>
        <a:bodyPr/>
        <a:lstStyle/>
        <a:p>
          <a:endParaRPr lang="es-PE"/>
        </a:p>
      </dgm:t>
    </dgm:pt>
    <dgm:pt modelId="{899803F4-F6BC-49B1-890C-ECEBDF07E987}" type="pres">
      <dgm:prSet presAssocID="{89B5DF48-0E9C-4072-9DB8-EAD669341315}" presName="rootConnector" presStyleLbl="node3" presStyleIdx="22" presStyleCnt="35"/>
      <dgm:spPr/>
      <dgm:t>
        <a:bodyPr/>
        <a:lstStyle/>
        <a:p>
          <a:endParaRPr lang="es-PE"/>
        </a:p>
      </dgm:t>
    </dgm:pt>
    <dgm:pt modelId="{2A9774C3-4C60-473D-BB01-1AFFFB5C4649}" type="pres">
      <dgm:prSet presAssocID="{89B5DF48-0E9C-4072-9DB8-EAD669341315}" presName="hierChild4" presStyleCnt="0"/>
      <dgm:spPr/>
    </dgm:pt>
    <dgm:pt modelId="{1103F990-37AA-43F5-8B04-EDFB7E13030D}" type="pres">
      <dgm:prSet presAssocID="{89B5DF48-0E9C-4072-9DB8-EAD669341315}" presName="hierChild5" presStyleCnt="0"/>
      <dgm:spPr/>
    </dgm:pt>
    <dgm:pt modelId="{42DD13BB-D2AA-4230-BA06-5DB6510EC65B}" type="pres">
      <dgm:prSet presAssocID="{998F8630-7418-4526-B360-52C008E2DFDE}" presName="Name37" presStyleLbl="parChTrans1D3" presStyleIdx="23" presStyleCnt="35"/>
      <dgm:spPr/>
      <dgm:t>
        <a:bodyPr/>
        <a:lstStyle/>
        <a:p>
          <a:endParaRPr lang="es-PE"/>
        </a:p>
      </dgm:t>
    </dgm:pt>
    <dgm:pt modelId="{9173E610-86D5-49AE-B44F-5F929499D80F}" type="pres">
      <dgm:prSet presAssocID="{2238643B-5485-4EF2-BF99-F482DE943372}" presName="hierRoot2" presStyleCnt="0">
        <dgm:presLayoutVars>
          <dgm:hierBranch val="init"/>
        </dgm:presLayoutVars>
      </dgm:prSet>
      <dgm:spPr/>
    </dgm:pt>
    <dgm:pt modelId="{336FE5DE-80F2-41CB-85A4-14C8841165E8}" type="pres">
      <dgm:prSet presAssocID="{2238643B-5485-4EF2-BF99-F482DE943372}" presName="rootComposite" presStyleCnt="0"/>
      <dgm:spPr/>
    </dgm:pt>
    <dgm:pt modelId="{871804AB-75D7-4F9E-A7F9-8C250C6BFD84}" type="pres">
      <dgm:prSet presAssocID="{2238643B-5485-4EF2-BF99-F482DE943372}" presName="rootText" presStyleLbl="node3" presStyleIdx="23" presStyleCnt="35">
        <dgm:presLayoutVars>
          <dgm:chPref val="3"/>
        </dgm:presLayoutVars>
      </dgm:prSet>
      <dgm:spPr/>
      <dgm:t>
        <a:bodyPr/>
        <a:lstStyle/>
        <a:p>
          <a:endParaRPr lang="es-PE"/>
        </a:p>
      </dgm:t>
    </dgm:pt>
    <dgm:pt modelId="{A90C0273-E707-46EE-B26F-4B643AD17E4C}" type="pres">
      <dgm:prSet presAssocID="{2238643B-5485-4EF2-BF99-F482DE943372}" presName="rootConnector" presStyleLbl="node3" presStyleIdx="23" presStyleCnt="35"/>
      <dgm:spPr/>
      <dgm:t>
        <a:bodyPr/>
        <a:lstStyle/>
        <a:p>
          <a:endParaRPr lang="es-PE"/>
        </a:p>
      </dgm:t>
    </dgm:pt>
    <dgm:pt modelId="{D2CCB767-0C25-44D0-8DD3-07CB5FB52BDD}" type="pres">
      <dgm:prSet presAssocID="{2238643B-5485-4EF2-BF99-F482DE943372}" presName="hierChild4" presStyleCnt="0"/>
      <dgm:spPr/>
    </dgm:pt>
    <dgm:pt modelId="{A87180EA-76FB-4BFA-8D84-3D77FF54C35D}" type="pres">
      <dgm:prSet presAssocID="{2238643B-5485-4EF2-BF99-F482DE943372}" presName="hierChild5" presStyleCnt="0"/>
      <dgm:spPr/>
    </dgm:pt>
    <dgm:pt modelId="{9AE7CE8B-1E89-4A61-B750-1CCA3797CDF0}" type="pres">
      <dgm:prSet presAssocID="{F6871807-F43B-4566-BC5C-54C8409912DF}" presName="hierChild5" presStyleCnt="0"/>
      <dgm:spPr/>
    </dgm:pt>
    <dgm:pt modelId="{4DCBC2E0-7218-45EE-96FA-357772BC9D85}" type="pres">
      <dgm:prSet presAssocID="{C8E5D84A-084F-42A5-822C-9DF374BB5E2F}" presName="Name37" presStyleLbl="parChTrans1D2" presStyleIdx="5" presStyleCnt="8"/>
      <dgm:spPr/>
      <dgm:t>
        <a:bodyPr/>
        <a:lstStyle/>
        <a:p>
          <a:endParaRPr lang="es-PE"/>
        </a:p>
      </dgm:t>
    </dgm:pt>
    <dgm:pt modelId="{0312A063-F48C-4A36-9C86-05414786C0F6}" type="pres">
      <dgm:prSet presAssocID="{E7049957-2D00-4CA2-B5C8-D5F055089F20}" presName="hierRoot2" presStyleCnt="0">
        <dgm:presLayoutVars>
          <dgm:hierBranch val="init"/>
        </dgm:presLayoutVars>
      </dgm:prSet>
      <dgm:spPr/>
    </dgm:pt>
    <dgm:pt modelId="{B7FC1758-5B6B-4797-A056-ABCF56CFA9C6}" type="pres">
      <dgm:prSet presAssocID="{E7049957-2D00-4CA2-B5C8-D5F055089F20}" presName="rootComposite" presStyleCnt="0"/>
      <dgm:spPr/>
    </dgm:pt>
    <dgm:pt modelId="{BE48818F-2CC1-4F65-9C94-E8B8D7C3C213}" type="pres">
      <dgm:prSet presAssocID="{E7049957-2D00-4CA2-B5C8-D5F055089F20}" presName="rootText" presStyleLbl="node2" presStyleIdx="5" presStyleCnt="8">
        <dgm:presLayoutVars>
          <dgm:chPref val="3"/>
        </dgm:presLayoutVars>
      </dgm:prSet>
      <dgm:spPr/>
      <dgm:t>
        <a:bodyPr/>
        <a:lstStyle/>
        <a:p>
          <a:endParaRPr lang="es-PE"/>
        </a:p>
      </dgm:t>
    </dgm:pt>
    <dgm:pt modelId="{AF349517-CB1F-4F61-8634-4BD7B2B01836}" type="pres">
      <dgm:prSet presAssocID="{E7049957-2D00-4CA2-B5C8-D5F055089F20}" presName="rootConnector" presStyleLbl="node2" presStyleIdx="5" presStyleCnt="8"/>
      <dgm:spPr/>
      <dgm:t>
        <a:bodyPr/>
        <a:lstStyle/>
        <a:p>
          <a:endParaRPr lang="es-PE"/>
        </a:p>
      </dgm:t>
    </dgm:pt>
    <dgm:pt modelId="{E44DFD36-703A-455B-9A61-A055B0D41746}" type="pres">
      <dgm:prSet presAssocID="{E7049957-2D00-4CA2-B5C8-D5F055089F20}" presName="hierChild4" presStyleCnt="0"/>
      <dgm:spPr/>
    </dgm:pt>
    <dgm:pt modelId="{431DFE0C-4381-4B96-B20C-048CE6D03564}" type="pres">
      <dgm:prSet presAssocID="{1284D0D2-C386-4B9C-BA20-0C5B29F7263B}" presName="Name37" presStyleLbl="parChTrans1D3" presStyleIdx="24" presStyleCnt="35"/>
      <dgm:spPr/>
      <dgm:t>
        <a:bodyPr/>
        <a:lstStyle/>
        <a:p>
          <a:endParaRPr lang="es-PE"/>
        </a:p>
      </dgm:t>
    </dgm:pt>
    <dgm:pt modelId="{F815DBE4-FB61-49F6-B7D4-9363FE5A3707}" type="pres">
      <dgm:prSet presAssocID="{D13D6D0B-CF6B-47E4-83CA-CC964320A9DB}" presName="hierRoot2" presStyleCnt="0">
        <dgm:presLayoutVars>
          <dgm:hierBranch val="init"/>
        </dgm:presLayoutVars>
      </dgm:prSet>
      <dgm:spPr/>
    </dgm:pt>
    <dgm:pt modelId="{90923FF4-C741-4C0F-B17A-8D4A39200D75}" type="pres">
      <dgm:prSet presAssocID="{D13D6D0B-CF6B-47E4-83CA-CC964320A9DB}" presName="rootComposite" presStyleCnt="0"/>
      <dgm:spPr/>
    </dgm:pt>
    <dgm:pt modelId="{95D3812B-A937-4039-9D0D-24D0F53A9449}" type="pres">
      <dgm:prSet presAssocID="{D13D6D0B-CF6B-47E4-83CA-CC964320A9DB}" presName="rootText" presStyleLbl="node3" presStyleIdx="24" presStyleCnt="35">
        <dgm:presLayoutVars>
          <dgm:chPref val="3"/>
        </dgm:presLayoutVars>
      </dgm:prSet>
      <dgm:spPr/>
      <dgm:t>
        <a:bodyPr/>
        <a:lstStyle/>
        <a:p>
          <a:endParaRPr lang="es-PE"/>
        </a:p>
      </dgm:t>
    </dgm:pt>
    <dgm:pt modelId="{D1CE7AD1-D867-4F05-87EF-D3E240EC3752}" type="pres">
      <dgm:prSet presAssocID="{D13D6D0B-CF6B-47E4-83CA-CC964320A9DB}" presName="rootConnector" presStyleLbl="node3" presStyleIdx="24" presStyleCnt="35"/>
      <dgm:spPr/>
      <dgm:t>
        <a:bodyPr/>
        <a:lstStyle/>
        <a:p>
          <a:endParaRPr lang="es-PE"/>
        </a:p>
      </dgm:t>
    </dgm:pt>
    <dgm:pt modelId="{134ADBD1-797D-45A9-B22B-B5554FB79AF9}" type="pres">
      <dgm:prSet presAssocID="{D13D6D0B-CF6B-47E4-83CA-CC964320A9DB}" presName="hierChild4" presStyleCnt="0"/>
      <dgm:spPr/>
    </dgm:pt>
    <dgm:pt modelId="{B90E257E-AE0D-4938-9648-BA5FCC33122B}" type="pres">
      <dgm:prSet presAssocID="{D13D6D0B-CF6B-47E4-83CA-CC964320A9DB}" presName="hierChild5" presStyleCnt="0"/>
      <dgm:spPr/>
    </dgm:pt>
    <dgm:pt modelId="{37A1E9B8-E072-4F76-8263-0519C9BB8F4B}" type="pres">
      <dgm:prSet presAssocID="{C322A1CD-71BA-412B-8208-48ED233D35C5}" presName="Name37" presStyleLbl="parChTrans1D3" presStyleIdx="25" presStyleCnt="35"/>
      <dgm:spPr/>
      <dgm:t>
        <a:bodyPr/>
        <a:lstStyle/>
        <a:p>
          <a:endParaRPr lang="es-PE"/>
        </a:p>
      </dgm:t>
    </dgm:pt>
    <dgm:pt modelId="{E448D804-03D3-472B-A4D6-F557B4D188D5}" type="pres">
      <dgm:prSet presAssocID="{6BA53062-04D2-4CED-91C4-7CC4B8B57C5F}" presName="hierRoot2" presStyleCnt="0">
        <dgm:presLayoutVars>
          <dgm:hierBranch val="init"/>
        </dgm:presLayoutVars>
      </dgm:prSet>
      <dgm:spPr/>
    </dgm:pt>
    <dgm:pt modelId="{B28E4FF2-8B36-42BC-A6F9-A9CE5C594648}" type="pres">
      <dgm:prSet presAssocID="{6BA53062-04D2-4CED-91C4-7CC4B8B57C5F}" presName="rootComposite" presStyleCnt="0"/>
      <dgm:spPr/>
    </dgm:pt>
    <dgm:pt modelId="{405E8564-F430-4C78-B5C2-729D9936D96F}" type="pres">
      <dgm:prSet presAssocID="{6BA53062-04D2-4CED-91C4-7CC4B8B57C5F}" presName="rootText" presStyleLbl="node3" presStyleIdx="25" presStyleCnt="35">
        <dgm:presLayoutVars>
          <dgm:chPref val="3"/>
        </dgm:presLayoutVars>
      </dgm:prSet>
      <dgm:spPr/>
      <dgm:t>
        <a:bodyPr/>
        <a:lstStyle/>
        <a:p>
          <a:endParaRPr lang="es-PE"/>
        </a:p>
      </dgm:t>
    </dgm:pt>
    <dgm:pt modelId="{4989BD7A-233E-4341-9FA2-123251279513}" type="pres">
      <dgm:prSet presAssocID="{6BA53062-04D2-4CED-91C4-7CC4B8B57C5F}" presName="rootConnector" presStyleLbl="node3" presStyleIdx="25" presStyleCnt="35"/>
      <dgm:spPr/>
      <dgm:t>
        <a:bodyPr/>
        <a:lstStyle/>
        <a:p>
          <a:endParaRPr lang="es-PE"/>
        </a:p>
      </dgm:t>
    </dgm:pt>
    <dgm:pt modelId="{0CC903BA-F248-4706-970C-8377C304223B}" type="pres">
      <dgm:prSet presAssocID="{6BA53062-04D2-4CED-91C4-7CC4B8B57C5F}" presName="hierChild4" presStyleCnt="0"/>
      <dgm:spPr/>
    </dgm:pt>
    <dgm:pt modelId="{7A3EB7E9-EE34-44B4-A1FA-706AF7BF5B2A}" type="pres">
      <dgm:prSet presAssocID="{6BA53062-04D2-4CED-91C4-7CC4B8B57C5F}" presName="hierChild5" presStyleCnt="0"/>
      <dgm:spPr/>
    </dgm:pt>
    <dgm:pt modelId="{B99BBB32-0D61-40C1-8573-F873720D1FDF}" type="pres">
      <dgm:prSet presAssocID="{A471137E-3E18-4594-904E-5999B924031B}" presName="Name37" presStyleLbl="parChTrans1D3" presStyleIdx="26" presStyleCnt="35"/>
      <dgm:spPr/>
      <dgm:t>
        <a:bodyPr/>
        <a:lstStyle/>
        <a:p>
          <a:endParaRPr lang="es-PE"/>
        </a:p>
      </dgm:t>
    </dgm:pt>
    <dgm:pt modelId="{E36732BE-F8F8-4C16-B05F-9FBE9BC25375}" type="pres">
      <dgm:prSet presAssocID="{A8E2507D-3EDE-4014-BB72-EDD01619F042}" presName="hierRoot2" presStyleCnt="0">
        <dgm:presLayoutVars>
          <dgm:hierBranch val="init"/>
        </dgm:presLayoutVars>
      </dgm:prSet>
      <dgm:spPr/>
    </dgm:pt>
    <dgm:pt modelId="{8532B2F0-DB6D-485D-830C-72915B04F75D}" type="pres">
      <dgm:prSet presAssocID="{A8E2507D-3EDE-4014-BB72-EDD01619F042}" presName="rootComposite" presStyleCnt="0"/>
      <dgm:spPr/>
    </dgm:pt>
    <dgm:pt modelId="{9AE53B26-5D5B-4278-BC58-45EDC5A657EC}" type="pres">
      <dgm:prSet presAssocID="{A8E2507D-3EDE-4014-BB72-EDD01619F042}" presName="rootText" presStyleLbl="node3" presStyleIdx="26" presStyleCnt="35">
        <dgm:presLayoutVars>
          <dgm:chPref val="3"/>
        </dgm:presLayoutVars>
      </dgm:prSet>
      <dgm:spPr/>
      <dgm:t>
        <a:bodyPr/>
        <a:lstStyle/>
        <a:p>
          <a:endParaRPr lang="es-PE"/>
        </a:p>
      </dgm:t>
    </dgm:pt>
    <dgm:pt modelId="{DF370EB8-6B9F-473C-8C4B-36A5292F92DF}" type="pres">
      <dgm:prSet presAssocID="{A8E2507D-3EDE-4014-BB72-EDD01619F042}" presName="rootConnector" presStyleLbl="node3" presStyleIdx="26" presStyleCnt="35"/>
      <dgm:spPr/>
      <dgm:t>
        <a:bodyPr/>
        <a:lstStyle/>
        <a:p>
          <a:endParaRPr lang="es-PE"/>
        </a:p>
      </dgm:t>
    </dgm:pt>
    <dgm:pt modelId="{FC123E0C-726D-48EF-BC0B-B3C16776A8D8}" type="pres">
      <dgm:prSet presAssocID="{A8E2507D-3EDE-4014-BB72-EDD01619F042}" presName="hierChild4" presStyleCnt="0"/>
      <dgm:spPr/>
    </dgm:pt>
    <dgm:pt modelId="{F1A38440-EB4F-4F8D-883A-29FE8772F473}" type="pres">
      <dgm:prSet presAssocID="{A8E2507D-3EDE-4014-BB72-EDD01619F042}" presName="hierChild5" presStyleCnt="0"/>
      <dgm:spPr/>
    </dgm:pt>
    <dgm:pt modelId="{01A40592-141B-4085-A8A8-C5970F1F3384}" type="pres">
      <dgm:prSet presAssocID="{957EDFAE-1F23-4F6B-8554-5955BD21A1CC}" presName="Name37" presStyleLbl="parChTrans1D3" presStyleIdx="27" presStyleCnt="35"/>
      <dgm:spPr/>
      <dgm:t>
        <a:bodyPr/>
        <a:lstStyle/>
        <a:p>
          <a:endParaRPr lang="es-PE"/>
        </a:p>
      </dgm:t>
    </dgm:pt>
    <dgm:pt modelId="{39269A0C-F712-4F02-82D3-72FEB47A4239}" type="pres">
      <dgm:prSet presAssocID="{DF61A473-9479-4D7E-9C9B-D5B28C202222}" presName="hierRoot2" presStyleCnt="0">
        <dgm:presLayoutVars>
          <dgm:hierBranch val="init"/>
        </dgm:presLayoutVars>
      </dgm:prSet>
      <dgm:spPr/>
    </dgm:pt>
    <dgm:pt modelId="{2B56AC4C-56B9-41AC-8D15-0F09B8EACBE3}" type="pres">
      <dgm:prSet presAssocID="{DF61A473-9479-4D7E-9C9B-D5B28C202222}" presName="rootComposite" presStyleCnt="0"/>
      <dgm:spPr/>
    </dgm:pt>
    <dgm:pt modelId="{FD968DCB-64BE-416D-8BE2-A4593476FD7F}" type="pres">
      <dgm:prSet presAssocID="{DF61A473-9479-4D7E-9C9B-D5B28C202222}" presName="rootText" presStyleLbl="node3" presStyleIdx="27" presStyleCnt="35">
        <dgm:presLayoutVars>
          <dgm:chPref val="3"/>
        </dgm:presLayoutVars>
      </dgm:prSet>
      <dgm:spPr/>
      <dgm:t>
        <a:bodyPr/>
        <a:lstStyle/>
        <a:p>
          <a:endParaRPr lang="es-PE"/>
        </a:p>
      </dgm:t>
    </dgm:pt>
    <dgm:pt modelId="{E99E8BA9-E286-4D1C-BBDA-BBEF2EB22770}" type="pres">
      <dgm:prSet presAssocID="{DF61A473-9479-4D7E-9C9B-D5B28C202222}" presName="rootConnector" presStyleLbl="node3" presStyleIdx="27" presStyleCnt="35"/>
      <dgm:spPr/>
      <dgm:t>
        <a:bodyPr/>
        <a:lstStyle/>
        <a:p>
          <a:endParaRPr lang="es-PE"/>
        </a:p>
      </dgm:t>
    </dgm:pt>
    <dgm:pt modelId="{C7F42CB6-EBFD-433F-8276-E026E3DEC1EB}" type="pres">
      <dgm:prSet presAssocID="{DF61A473-9479-4D7E-9C9B-D5B28C202222}" presName="hierChild4" presStyleCnt="0"/>
      <dgm:spPr/>
    </dgm:pt>
    <dgm:pt modelId="{9B60088D-6B8A-4D6F-A4EA-A913EEDC0F52}" type="pres">
      <dgm:prSet presAssocID="{DF61A473-9479-4D7E-9C9B-D5B28C202222}" presName="hierChild5" presStyleCnt="0"/>
      <dgm:spPr/>
    </dgm:pt>
    <dgm:pt modelId="{F64A262D-9D3C-4AB4-8DE7-F39DC55CDF6F}" type="pres">
      <dgm:prSet presAssocID="{7A662225-276E-4DDA-A2DF-0C4A476C8992}" presName="Name37" presStyleLbl="parChTrans1D3" presStyleIdx="28" presStyleCnt="35"/>
      <dgm:spPr/>
      <dgm:t>
        <a:bodyPr/>
        <a:lstStyle/>
        <a:p>
          <a:endParaRPr lang="es-PE"/>
        </a:p>
      </dgm:t>
    </dgm:pt>
    <dgm:pt modelId="{BEEBEA8B-814C-42B3-82CE-A6BE8E986917}" type="pres">
      <dgm:prSet presAssocID="{B3EC75FE-829B-4233-AF26-54B121C75196}" presName="hierRoot2" presStyleCnt="0">
        <dgm:presLayoutVars>
          <dgm:hierBranch val="init"/>
        </dgm:presLayoutVars>
      </dgm:prSet>
      <dgm:spPr/>
    </dgm:pt>
    <dgm:pt modelId="{853F1B05-7480-4AD7-B39B-FCFF1197B44D}" type="pres">
      <dgm:prSet presAssocID="{B3EC75FE-829B-4233-AF26-54B121C75196}" presName="rootComposite" presStyleCnt="0"/>
      <dgm:spPr/>
    </dgm:pt>
    <dgm:pt modelId="{F71B2C78-7502-4CAF-97B3-471F0A14C5D2}" type="pres">
      <dgm:prSet presAssocID="{B3EC75FE-829B-4233-AF26-54B121C75196}" presName="rootText" presStyleLbl="node3" presStyleIdx="28" presStyleCnt="35">
        <dgm:presLayoutVars>
          <dgm:chPref val="3"/>
        </dgm:presLayoutVars>
      </dgm:prSet>
      <dgm:spPr/>
      <dgm:t>
        <a:bodyPr/>
        <a:lstStyle/>
        <a:p>
          <a:endParaRPr lang="es-PE"/>
        </a:p>
      </dgm:t>
    </dgm:pt>
    <dgm:pt modelId="{DE5742BA-C07F-4485-A64A-CC0F33542A11}" type="pres">
      <dgm:prSet presAssocID="{B3EC75FE-829B-4233-AF26-54B121C75196}" presName="rootConnector" presStyleLbl="node3" presStyleIdx="28" presStyleCnt="35"/>
      <dgm:spPr/>
      <dgm:t>
        <a:bodyPr/>
        <a:lstStyle/>
        <a:p>
          <a:endParaRPr lang="es-PE"/>
        </a:p>
      </dgm:t>
    </dgm:pt>
    <dgm:pt modelId="{05CE9760-E82E-4A2E-8CA2-A490D3AE8FBF}" type="pres">
      <dgm:prSet presAssocID="{B3EC75FE-829B-4233-AF26-54B121C75196}" presName="hierChild4" presStyleCnt="0"/>
      <dgm:spPr/>
    </dgm:pt>
    <dgm:pt modelId="{A9560820-D142-4BFE-8F9D-3099C099202F}" type="pres">
      <dgm:prSet presAssocID="{B3EC75FE-829B-4233-AF26-54B121C75196}" presName="hierChild5" presStyleCnt="0"/>
      <dgm:spPr/>
    </dgm:pt>
    <dgm:pt modelId="{E43D1F8C-29F9-4DD4-B4BF-377FB6DA4DBA}" type="pres">
      <dgm:prSet presAssocID="{6BE1C79F-B808-41F0-B4D0-31763DEFD7E0}" presName="Name37" presStyleLbl="parChTrans1D3" presStyleIdx="29" presStyleCnt="35"/>
      <dgm:spPr/>
      <dgm:t>
        <a:bodyPr/>
        <a:lstStyle/>
        <a:p>
          <a:endParaRPr lang="es-PE"/>
        </a:p>
      </dgm:t>
    </dgm:pt>
    <dgm:pt modelId="{20330460-0244-423C-A05E-13E2FA036AEB}" type="pres">
      <dgm:prSet presAssocID="{D163F92A-D89A-449D-A1BF-06E97C8FFEFE}" presName="hierRoot2" presStyleCnt="0">
        <dgm:presLayoutVars>
          <dgm:hierBranch val="init"/>
        </dgm:presLayoutVars>
      </dgm:prSet>
      <dgm:spPr/>
    </dgm:pt>
    <dgm:pt modelId="{475D7BEF-ABE8-4C37-AD9C-0945142B4792}" type="pres">
      <dgm:prSet presAssocID="{D163F92A-D89A-449D-A1BF-06E97C8FFEFE}" presName="rootComposite" presStyleCnt="0"/>
      <dgm:spPr/>
    </dgm:pt>
    <dgm:pt modelId="{1B6FD4AB-F8E3-4CB3-9F40-514440E98985}" type="pres">
      <dgm:prSet presAssocID="{D163F92A-D89A-449D-A1BF-06E97C8FFEFE}" presName="rootText" presStyleLbl="node3" presStyleIdx="29" presStyleCnt="35">
        <dgm:presLayoutVars>
          <dgm:chPref val="3"/>
        </dgm:presLayoutVars>
      </dgm:prSet>
      <dgm:spPr/>
      <dgm:t>
        <a:bodyPr/>
        <a:lstStyle/>
        <a:p>
          <a:endParaRPr lang="es-PE"/>
        </a:p>
      </dgm:t>
    </dgm:pt>
    <dgm:pt modelId="{44070291-AD90-4D02-AFB2-7F370E58424A}" type="pres">
      <dgm:prSet presAssocID="{D163F92A-D89A-449D-A1BF-06E97C8FFEFE}" presName="rootConnector" presStyleLbl="node3" presStyleIdx="29" presStyleCnt="35"/>
      <dgm:spPr/>
      <dgm:t>
        <a:bodyPr/>
        <a:lstStyle/>
        <a:p>
          <a:endParaRPr lang="es-PE"/>
        </a:p>
      </dgm:t>
    </dgm:pt>
    <dgm:pt modelId="{AF3602CC-04B5-4244-B5C0-9B09EDC94BBC}" type="pres">
      <dgm:prSet presAssocID="{D163F92A-D89A-449D-A1BF-06E97C8FFEFE}" presName="hierChild4" presStyleCnt="0"/>
      <dgm:spPr/>
    </dgm:pt>
    <dgm:pt modelId="{24C8E48D-B4BE-4C6D-93FE-29558A929F42}" type="pres">
      <dgm:prSet presAssocID="{D163F92A-D89A-449D-A1BF-06E97C8FFEFE}" presName="hierChild5" presStyleCnt="0"/>
      <dgm:spPr/>
    </dgm:pt>
    <dgm:pt modelId="{04818F2F-9A4A-40B6-A5FC-BCBC5901C48C}" type="pres">
      <dgm:prSet presAssocID="{3FD38D00-BEEB-4FF4-994F-E5EE93ECB402}" presName="Name37" presStyleLbl="parChTrans1D3" presStyleIdx="30" presStyleCnt="35"/>
      <dgm:spPr/>
      <dgm:t>
        <a:bodyPr/>
        <a:lstStyle/>
        <a:p>
          <a:endParaRPr lang="es-PE"/>
        </a:p>
      </dgm:t>
    </dgm:pt>
    <dgm:pt modelId="{13DD3F85-8453-480B-94C6-8530457F5AE7}" type="pres">
      <dgm:prSet presAssocID="{05AA18A6-8777-4FA6-801A-8C100C18B09B}" presName="hierRoot2" presStyleCnt="0">
        <dgm:presLayoutVars>
          <dgm:hierBranch val="init"/>
        </dgm:presLayoutVars>
      </dgm:prSet>
      <dgm:spPr/>
    </dgm:pt>
    <dgm:pt modelId="{5F630B7F-F75F-45A0-AB8A-7B53370AEFF5}" type="pres">
      <dgm:prSet presAssocID="{05AA18A6-8777-4FA6-801A-8C100C18B09B}" presName="rootComposite" presStyleCnt="0"/>
      <dgm:spPr/>
    </dgm:pt>
    <dgm:pt modelId="{904A87CF-FCC2-4307-8F39-5858218B197C}" type="pres">
      <dgm:prSet presAssocID="{05AA18A6-8777-4FA6-801A-8C100C18B09B}" presName="rootText" presStyleLbl="node3" presStyleIdx="30" presStyleCnt="35">
        <dgm:presLayoutVars>
          <dgm:chPref val="3"/>
        </dgm:presLayoutVars>
      </dgm:prSet>
      <dgm:spPr/>
      <dgm:t>
        <a:bodyPr/>
        <a:lstStyle/>
        <a:p>
          <a:endParaRPr lang="es-PE"/>
        </a:p>
      </dgm:t>
    </dgm:pt>
    <dgm:pt modelId="{FED6AEF9-0C83-40CF-8201-C2A69B5A3BE1}" type="pres">
      <dgm:prSet presAssocID="{05AA18A6-8777-4FA6-801A-8C100C18B09B}" presName="rootConnector" presStyleLbl="node3" presStyleIdx="30" presStyleCnt="35"/>
      <dgm:spPr/>
      <dgm:t>
        <a:bodyPr/>
        <a:lstStyle/>
        <a:p>
          <a:endParaRPr lang="es-PE"/>
        </a:p>
      </dgm:t>
    </dgm:pt>
    <dgm:pt modelId="{CE592A6D-F0A9-489F-AD55-6C39F02874D5}" type="pres">
      <dgm:prSet presAssocID="{05AA18A6-8777-4FA6-801A-8C100C18B09B}" presName="hierChild4" presStyleCnt="0"/>
      <dgm:spPr/>
    </dgm:pt>
    <dgm:pt modelId="{52BB026E-335C-4691-B477-C921F7B92622}" type="pres">
      <dgm:prSet presAssocID="{05AA18A6-8777-4FA6-801A-8C100C18B09B}" presName="hierChild5" presStyleCnt="0"/>
      <dgm:spPr/>
    </dgm:pt>
    <dgm:pt modelId="{1518C234-93EF-4ED1-BE38-4DCF298ABEAF}" type="pres">
      <dgm:prSet presAssocID="{E7049957-2D00-4CA2-B5C8-D5F055089F20}" presName="hierChild5" presStyleCnt="0"/>
      <dgm:spPr/>
    </dgm:pt>
    <dgm:pt modelId="{15CBA2E8-F432-43BE-880A-BF998B5C114F}" type="pres">
      <dgm:prSet presAssocID="{814B968D-AB5C-43E6-9482-F03AD8B904BB}" presName="Name37" presStyleLbl="parChTrans1D2" presStyleIdx="6" presStyleCnt="8"/>
      <dgm:spPr/>
      <dgm:t>
        <a:bodyPr/>
        <a:lstStyle/>
        <a:p>
          <a:endParaRPr lang="es-PE"/>
        </a:p>
      </dgm:t>
    </dgm:pt>
    <dgm:pt modelId="{CC139C1B-DA17-42F6-8640-7955468C0A04}" type="pres">
      <dgm:prSet presAssocID="{ECD3BFBA-4276-408B-B732-89549400049F}" presName="hierRoot2" presStyleCnt="0">
        <dgm:presLayoutVars>
          <dgm:hierBranch val="init"/>
        </dgm:presLayoutVars>
      </dgm:prSet>
      <dgm:spPr/>
    </dgm:pt>
    <dgm:pt modelId="{C6B8DCCC-B477-4FC0-85D6-865088719F09}" type="pres">
      <dgm:prSet presAssocID="{ECD3BFBA-4276-408B-B732-89549400049F}" presName="rootComposite" presStyleCnt="0"/>
      <dgm:spPr/>
    </dgm:pt>
    <dgm:pt modelId="{57AC1BE8-F861-49AA-9D0A-A2A59EAA9B87}" type="pres">
      <dgm:prSet presAssocID="{ECD3BFBA-4276-408B-B732-89549400049F}" presName="rootText" presStyleLbl="node2" presStyleIdx="6" presStyleCnt="8">
        <dgm:presLayoutVars>
          <dgm:chPref val="3"/>
        </dgm:presLayoutVars>
      </dgm:prSet>
      <dgm:spPr/>
      <dgm:t>
        <a:bodyPr/>
        <a:lstStyle/>
        <a:p>
          <a:endParaRPr lang="es-PE"/>
        </a:p>
      </dgm:t>
    </dgm:pt>
    <dgm:pt modelId="{06D90990-BEB5-44D5-A2B2-55025650E313}" type="pres">
      <dgm:prSet presAssocID="{ECD3BFBA-4276-408B-B732-89549400049F}" presName="rootConnector" presStyleLbl="node2" presStyleIdx="6" presStyleCnt="8"/>
      <dgm:spPr/>
      <dgm:t>
        <a:bodyPr/>
        <a:lstStyle/>
        <a:p>
          <a:endParaRPr lang="es-PE"/>
        </a:p>
      </dgm:t>
    </dgm:pt>
    <dgm:pt modelId="{1ED5A5AB-9BB4-4596-BCB7-92F936D136F5}" type="pres">
      <dgm:prSet presAssocID="{ECD3BFBA-4276-408B-B732-89549400049F}" presName="hierChild4" presStyleCnt="0"/>
      <dgm:spPr/>
    </dgm:pt>
    <dgm:pt modelId="{7912CEDB-2911-47FE-95C2-5BF522941B3C}" type="pres">
      <dgm:prSet presAssocID="{B31A10C2-AA5C-4321-82DA-C5636261F497}" presName="Name37" presStyleLbl="parChTrans1D3" presStyleIdx="31" presStyleCnt="35"/>
      <dgm:spPr/>
      <dgm:t>
        <a:bodyPr/>
        <a:lstStyle/>
        <a:p>
          <a:endParaRPr lang="es-PE"/>
        </a:p>
      </dgm:t>
    </dgm:pt>
    <dgm:pt modelId="{E7FF282B-5EC0-47B1-B129-C92934DBE7A4}" type="pres">
      <dgm:prSet presAssocID="{B5B7DF30-42A6-4214-B5F7-B422233B98F9}" presName="hierRoot2" presStyleCnt="0">
        <dgm:presLayoutVars>
          <dgm:hierBranch val="init"/>
        </dgm:presLayoutVars>
      </dgm:prSet>
      <dgm:spPr/>
    </dgm:pt>
    <dgm:pt modelId="{3298599E-D8FF-475B-822A-F9D0B1C8D285}" type="pres">
      <dgm:prSet presAssocID="{B5B7DF30-42A6-4214-B5F7-B422233B98F9}" presName="rootComposite" presStyleCnt="0"/>
      <dgm:spPr/>
    </dgm:pt>
    <dgm:pt modelId="{50D13DB9-3B03-4FE3-B1EE-68EED95D0E21}" type="pres">
      <dgm:prSet presAssocID="{B5B7DF30-42A6-4214-B5F7-B422233B98F9}" presName="rootText" presStyleLbl="node3" presStyleIdx="31" presStyleCnt="35">
        <dgm:presLayoutVars>
          <dgm:chPref val="3"/>
        </dgm:presLayoutVars>
      </dgm:prSet>
      <dgm:spPr/>
      <dgm:t>
        <a:bodyPr/>
        <a:lstStyle/>
        <a:p>
          <a:endParaRPr lang="es-PE"/>
        </a:p>
      </dgm:t>
    </dgm:pt>
    <dgm:pt modelId="{3990345A-8E31-4EDB-9405-FF37A7068277}" type="pres">
      <dgm:prSet presAssocID="{B5B7DF30-42A6-4214-B5F7-B422233B98F9}" presName="rootConnector" presStyleLbl="node3" presStyleIdx="31" presStyleCnt="35"/>
      <dgm:spPr/>
      <dgm:t>
        <a:bodyPr/>
        <a:lstStyle/>
        <a:p>
          <a:endParaRPr lang="es-PE"/>
        </a:p>
      </dgm:t>
    </dgm:pt>
    <dgm:pt modelId="{73F2AAA7-6147-406D-B8DF-E55BA4528055}" type="pres">
      <dgm:prSet presAssocID="{B5B7DF30-42A6-4214-B5F7-B422233B98F9}" presName="hierChild4" presStyleCnt="0"/>
      <dgm:spPr/>
    </dgm:pt>
    <dgm:pt modelId="{370F4E17-C199-49E1-B4EE-1E1E95A14E79}" type="pres">
      <dgm:prSet presAssocID="{B5B7DF30-42A6-4214-B5F7-B422233B98F9}" presName="hierChild5" presStyleCnt="0"/>
      <dgm:spPr/>
    </dgm:pt>
    <dgm:pt modelId="{B2462337-5960-49CF-88C5-6BB8662A0141}" type="pres">
      <dgm:prSet presAssocID="{C3F6CF6F-4698-46DE-A9C7-86248606CD4C}" presName="Name37" presStyleLbl="parChTrans1D3" presStyleIdx="32" presStyleCnt="35"/>
      <dgm:spPr/>
      <dgm:t>
        <a:bodyPr/>
        <a:lstStyle/>
        <a:p>
          <a:endParaRPr lang="es-PE"/>
        </a:p>
      </dgm:t>
    </dgm:pt>
    <dgm:pt modelId="{C3070FDF-A814-4DE7-AD37-BAE448FAA32C}" type="pres">
      <dgm:prSet presAssocID="{28E0EB44-B760-4C86-A641-60EAB74C5EC4}" presName="hierRoot2" presStyleCnt="0">
        <dgm:presLayoutVars>
          <dgm:hierBranch val="init"/>
        </dgm:presLayoutVars>
      </dgm:prSet>
      <dgm:spPr/>
    </dgm:pt>
    <dgm:pt modelId="{F9123DD5-04D7-40BA-8096-CAFA6BC44EAB}" type="pres">
      <dgm:prSet presAssocID="{28E0EB44-B760-4C86-A641-60EAB74C5EC4}" presName="rootComposite" presStyleCnt="0"/>
      <dgm:spPr/>
    </dgm:pt>
    <dgm:pt modelId="{7155665C-6C19-4775-BB53-77D71A4DFF0C}" type="pres">
      <dgm:prSet presAssocID="{28E0EB44-B760-4C86-A641-60EAB74C5EC4}" presName="rootText" presStyleLbl="node3" presStyleIdx="32" presStyleCnt="35">
        <dgm:presLayoutVars>
          <dgm:chPref val="3"/>
        </dgm:presLayoutVars>
      </dgm:prSet>
      <dgm:spPr/>
      <dgm:t>
        <a:bodyPr/>
        <a:lstStyle/>
        <a:p>
          <a:endParaRPr lang="es-PE"/>
        </a:p>
      </dgm:t>
    </dgm:pt>
    <dgm:pt modelId="{DE2DC0B9-C432-4559-8DAA-8F4665DA4845}" type="pres">
      <dgm:prSet presAssocID="{28E0EB44-B760-4C86-A641-60EAB74C5EC4}" presName="rootConnector" presStyleLbl="node3" presStyleIdx="32" presStyleCnt="35"/>
      <dgm:spPr/>
      <dgm:t>
        <a:bodyPr/>
        <a:lstStyle/>
        <a:p>
          <a:endParaRPr lang="es-PE"/>
        </a:p>
      </dgm:t>
    </dgm:pt>
    <dgm:pt modelId="{734FEC34-8139-453E-AD51-D78F4568C878}" type="pres">
      <dgm:prSet presAssocID="{28E0EB44-B760-4C86-A641-60EAB74C5EC4}" presName="hierChild4" presStyleCnt="0"/>
      <dgm:spPr/>
    </dgm:pt>
    <dgm:pt modelId="{B2D01A3C-C14F-431F-B83B-F8E9C423ACA0}" type="pres">
      <dgm:prSet presAssocID="{28E0EB44-B760-4C86-A641-60EAB74C5EC4}" presName="hierChild5" presStyleCnt="0"/>
      <dgm:spPr/>
    </dgm:pt>
    <dgm:pt modelId="{4AFB49F7-BB70-4071-8085-616185512533}" type="pres">
      <dgm:prSet presAssocID="{ECD3BFBA-4276-408B-B732-89549400049F}" presName="hierChild5" presStyleCnt="0"/>
      <dgm:spPr/>
    </dgm:pt>
    <dgm:pt modelId="{CD2F2B16-8E5D-4EDA-BE74-1F1A3FB8A4BF}" type="pres">
      <dgm:prSet presAssocID="{5D38C7C3-A60E-4728-923D-3DC19609165C}" presName="Name37" presStyleLbl="parChTrans1D2" presStyleIdx="7" presStyleCnt="8"/>
      <dgm:spPr/>
      <dgm:t>
        <a:bodyPr/>
        <a:lstStyle/>
        <a:p>
          <a:endParaRPr lang="es-PE"/>
        </a:p>
      </dgm:t>
    </dgm:pt>
    <dgm:pt modelId="{7C70A2C6-5603-4B4C-AC35-2D1B2FEED15A}" type="pres">
      <dgm:prSet presAssocID="{B9AEAF97-25B6-41DD-9AFC-D91C5799C94C}" presName="hierRoot2" presStyleCnt="0">
        <dgm:presLayoutVars>
          <dgm:hierBranch val="init"/>
        </dgm:presLayoutVars>
      </dgm:prSet>
      <dgm:spPr/>
    </dgm:pt>
    <dgm:pt modelId="{5D4F0F39-1FAA-4DCD-A302-35EACE652254}" type="pres">
      <dgm:prSet presAssocID="{B9AEAF97-25B6-41DD-9AFC-D91C5799C94C}" presName="rootComposite" presStyleCnt="0"/>
      <dgm:spPr/>
    </dgm:pt>
    <dgm:pt modelId="{889E56FF-9002-4C81-B861-CFFFA4C7A925}" type="pres">
      <dgm:prSet presAssocID="{B9AEAF97-25B6-41DD-9AFC-D91C5799C94C}" presName="rootText" presStyleLbl="node2" presStyleIdx="7" presStyleCnt="8">
        <dgm:presLayoutVars>
          <dgm:chPref val="3"/>
        </dgm:presLayoutVars>
      </dgm:prSet>
      <dgm:spPr/>
      <dgm:t>
        <a:bodyPr/>
        <a:lstStyle/>
        <a:p>
          <a:endParaRPr lang="es-PE"/>
        </a:p>
      </dgm:t>
    </dgm:pt>
    <dgm:pt modelId="{8E9ED223-D114-47E0-B94F-595B5FBB1191}" type="pres">
      <dgm:prSet presAssocID="{B9AEAF97-25B6-41DD-9AFC-D91C5799C94C}" presName="rootConnector" presStyleLbl="node2" presStyleIdx="7" presStyleCnt="8"/>
      <dgm:spPr/>
      <dgm:t>
        <a:bodyPr/>
        <a:lstStyle/>
        <a:p>
          <a:endParaRPr lang="es-PE"/>
        </a:p>
      </dgm:t>
    </dgm:pt>
    <dgm:pt modelId="{3154C458-026A-47EC-A0C9-77675447E09F}" type="pres">
      <dgm:prSet presAssocID="{B9AEAF97-25B6-41DD-9AFC-D91C5799C94C}" presName="hierChild4" presStyleCnt="0"/>
      <dgm:spPr/>
    </dgm:pt>
    <dgm:pt modelId="{6B07BE30-6C1C-4B55-951F-3E59DE2A7FAB}" type="pres">
      <dgm:prSet presAssocID="{BF59E2E7-3F0C-49C9-879B-2C6F32B926C8}" presName="Name37" presStyleLbl="parChTrans1D3" presStyleIdx="33" presStyleCnt="35"/>
      <dgm:spPr/>
      <dgm:t>
        <a:bodyPr/>
        <a:lstStyle/>
        <a:p>
          <a:endParaRPr lang="es-PE"/>
        </a:p>
      </dgm:t>
    </dgm:pt>
    <dgm:pt modelId="{6B9C38C9-775B-41C5-A1A0-67691CA807BF}" type="pres">
      <dgm:prSet presAssocID="{6D5A6C18-F402-40D9-A9DF-C897E6C9B092}" presName="hierRoot2" presStyleCnt="0">
        <dgm:presLayoutVars>
          <dgm:hierBranch val="init"/>
        </dgm:presLayoutVars>
      </dgm:prSet>
      <dgm:spPr/>
    </dgm:pt>
    <dgm:pt modelId="{EE23984A-51F9-40CB-A494-8D2DBC240E4D}" type="pres">
      <dgm:prSet presAssocID="{6D5A6C18-F402-40D9-A9DF-C897E6C9B092}" presName="rootComposite" presStyleCnt="0"/>
      <dgm:spPr/>
    </dgm:pt>
    <dgm:pt modelId="{7DDDE7EB-71FB-41FD-9EA7-050DA7378226}" type="pres">
      <dgm:prSet presAssocID="{6D5A6C18-F402-40D9-A9DF-C897E6C9B092}" presName="rootText" presStyleLbl="node3" presStyleIdx="33" presStyleCnt="35">
        <dgm:presLayoutVars>
          <dgm:chPref val="3"/>
        </dgm:presLayoutVars>
      </dgm:prSet>
      <dgm:spPr/>
      <dgm:t>
        <a:bodyPr/>
        <a:lstStyle/>
        <a:p>
          <a:endParaRPr lang="es-PE"/>
        </a:p>
      </dgm:t>
    </dgm:pt>
    <dgm:pt modelId="{9459481E-02FD-4263-B037-E49FF887FEE0}" type="pres">
      <dgm:prSet presAssocID="{6D5A6C18-F402-40D9-A9DF-C897E6C9B092}" presName="rootConnector" presStyleLbl="node3" presStyleIdx="33" presStyleCnt="35"/>
      <dgm:spPr/>
      <dgm:t>
        <a:bodyPr/>
        <a:lstStyle/>
        <a:p>
          <a:endParaRPr lang="es-PE"/>
        </a:p>
      </dgm:t>
    </dgm:pt>
    <dgm:pt modelId="{A4D81558-8766-419B-B989-D2455DDC143B}" type="pres">
      <dgm:prSet presAssocID="{6D5A6C18-F402-40D9-A9DF-C897E6C9B092}" presName="hierChild4" presStyleCnt="0"/>
      <dgm:spPr/>
    </dgm:pt>
    <dgm:pt modelId="{6F27C063-61D3-4698-87B7-2A40C67292B4}" type="pres">
      <dgm:prSet presAssocID="{6D5A6C18-F402-40D9-A9DF-C897E6C9B092}" presName="hierChild5" presStyleCnt="0"/>
      <dgm:spPr/>
    </dgm:pt>
    <dgm:pt modelId="{3DEA0E40-94B1-4BFC-A709-FD23EA70ADC4}" type="pres">
      <dgm:prSet presAssocID="{0FCB7C0B-24CF-4975-8190-17D1772AEFF3}" presName="Name37" presStyleLbl="parChTrans1D3" presStyleIdx="34" presStyleCnt="35"/>
      <dgm:spPr/>
      <dgm:t>
        <a:bodyPr/>
        <a:lstStyle/>
        <a:p>
          <a:endParaRPr lang="es-PE"/>
        </a:p>
      </dgm:t>
    </dgm:pt>
    <dgm:pt modelId="{B4811574-6315-42CD-91CA-DAF053D6A154}" type="pres">
      <dgm:prSet presAssocID="{CA1BCBF7-77D9-4595-85DD-1C8EBC701E63}" presName="hierRoot2" presStyleCnt="0">
        <dgm:presLayoutVars>
          <dgm:hierBranch val="init"/>
        </dgm:presLayoutVars>
      </dgm:prSet>
      <dgm:spPr/>
    </dgm:pt>
    <dgm:pt modelId="{F47FA81E-9B84-4949-B91B-F396B66E840E}" type="pres">
      <dgm:prSet presAssocID="{CA1BCBF7-77D9-4595-85DD-1C8EBC701E63}" presName="rootComposite" presStyleCnt="0"/>
      <dgm:spPr/>
    </dgm:pt>
    <dgm:pt modelId="{EA54F434-657E-4664-8374-176280FB7086}" type="pres">
      <dgm:prSet presAssocID="{CA1BCBF7-77D9-4595-85DD-1C8EBC701E63}" presName="rootText" presStyleLbl="node3" presStyleIdx="34" presStyleCnt="35">
        <dgm:presLayoutVars>
          <dgm:chPref val="3"/>
        </dgm:presLayoutVars>
      </dgm:prSet>
      <dgm:spPr/>
      <dgm:t>
        <a:bodyPr/>
        <a:lstStyle/>
        <a:p>
          <a:endParaRPr lang="es-PE"/>
        </a:p>
      </dgm:t>
    </dgm:pt>
    <dgm:pt modelId="{9D9A6079-0145-423A-A341-7C20F13F6F63}" type="pres">
      <dgm:prSet presAssocID="{CA1BCBF7-77D9-4595-85DD-1C8EBC701E63}" presName="rootConnector" presStyleLbl="node3" presStyleIdx="34" presStyleCnt="35"/>
      <dgm:spPr/>
      <dgm:t>
        <a:bodyPr/>
        <a:lstStyle/>
        <a:p>
          <a:endParaRPr lang="es-PE"/>
        </a:p>
      </dgm:t>
    </dgm:pt>
    <dgm:pt modelId="{B8E2636B-989B-4DA6-9813-3BB8A9DCE2CA}" type="pres">
      <dgm:prSet presAssocID="{CA1BCBF7-77D9-4595-85DD-1C8EBC701E63}" presName="hierChild4" presStyleCnt="0"/>
      <dgm:spPr/>
    </dgm:pt>
    <dgm:pt modelId="{9F55D1A6-FE23-4121-94C5-A9BAAE72B101}" type="pres">
      <dgm:prSet presAssocID="{CA1BCBF7-77D9-4595-85DD-1C8EBC701E63}" presName="hierChild5" presStyleCnt="0"/>
      <dgm:spPr/>
    </dgm:pt>
    <dgm:pt modelId="{97FD2B3B-ECD1-4106-A2E2-4E3EFB38A10E}" type="pres">
      <dgm:prSet presAssocID="{B9AEAF97-25B6-41DD-9AFC-D91C5799C94C}" presName="hierChild5" presStyleCnt="0"/>
      <dgm:spPr/>
    </dgm:pt>
    <dgm:pt modelId="{3E312C0D-72CE-4DE3-AE3B-157A00F9812A}" type="pres">
      <dgm:prSet presAssocID="{62F68188-AE0A-4A97-935F-600B8CEE3B0D}" presName="hierChild3" presStyleCnt="0"/>
      <dgm:spPr/>
    </dgm:pt>
  </dgm:ptLst>
  <dgm:cxnLst>
    <dgm:cxn modelId="{86C979F3-C530-4679-B499-9066343A443A}" srcId="{E7049957-2D00-4CA2-B5C8-D5F055089F20}" destId="{6BA53062-04D2-4CED-91C4-7CC4B8B57C5F}" srcOrd="1" destOrd="0" parTransId="{C322A1CD-71BA-412B-8208-48ED233D35C5}" sibTransId="{6F6960A4-3C1A-4594-9F3A-090245135E5F}"/>
    <dgm:cxn modelId="{76BDA1EF-74EC-49FC-B95B-F03C2B442381}" type="presOf" srcId="{D13D6D0B-CF6B-47E4-83CA-CC964320A9DB}" destId="{D1CE7AD1-D867-4F05-87EF-D3E240EC3752}" srcOrd="1" destOrd="0" presId="urn:microsoft.com/office/officeart/2005/8/layout/orgChart1"/>
    <dgm:cxn modelId="{CB0657A4-0074-45CD-86E2-92BE0C9E8996}" type="presOf" srcId="{19616197-61A7-442E-A0CC-397D48D012F1}" destId="{4E541657-A1CF-4072-A015-EA7AA704F198}" srcOrd="0" destOrd="0" presId="urn:microsoft.com/office/officeart/2005/8/layout/orgChart1"/>
    <dgm:cxn modelId="{98218FC4-EDF8-43C7-9907-54E25C4C3B80}" type="presOf" srcId="{E7049957-2D00-4CA2-B5C8-D5F055089F20}" destId="{AF349517-CB1F-4F61-8634-4BD7B2B01836}" srcOrd="1" destOrd="0" presId="urn:microsoft.com/office/officeart/2005/8/layout/orgChart1"/>
    <dgm:cxn modelId="{1BA079CE-3ED3-4F76-9DEE-F5573B36063F}" srcId="{62F68188-AE0A-4A97-935F-600B8CEE3B0D}" destId="{B3771B2A-7B6B-4DA1-A146-EC9BA8C1773F}" srcOrd="1" destOrd="0" parTransId="{E9AA601B-56C5-4B3E-849A-B687AC6D5EB9}" sibTransId="{2AB053F8-2928-4D45-BF44-F508690E1656}"/>
    <dgm:cxn modelId="{319C9136-39F9-4A86-898A-8E10C774D3D5}" srcId="{B3771B2A-7B6B-4DA1-A146-EC9BA8C1773F}" destId="{60E6CE62-A4FF-4016-8A74-E85D902402BD}" srcOrd="1" destOrd="0" parTransId="{89892518-9D4C-4297-8E6C-C47461104581}" sibTransId="{D3706B8D-A25E-4FED-A045-3F00B2135B2B}"/>
    <dgm:cxn modelId="{4EF1BE0C-2FDC-4852-B233-21CE41E52536}" type="presOf" srcId="{4528DC80-070A-4850-9667-037748715651}" destId="{F364F771-1C36-42EF-B7C9-98E9762CD7DC}" srcOrd="1" destOrd="0" presId="urn:microsoft.com/office/officeart/2005/8/layout/orgChart1"/>
    <dgm:cxn modelId="{24B09003-F5C4-4F38-98E5-AA2BBF86956A}" srcId="{E7049957-2D00-4CA2-B5C8-D5F055089F20}" destId="{B3EC75FE-829B-4233-AF26-54B121C75196}" srcOrd="4" destOrd="0" parTransId="{7A662225-276E-4DDA-A2DF-0C4A476C8992}" sibTransId="{AD976F89-F2A4-43BF-80C7-61C08890CCE3}"/>
    <dgm:cxn modelId="{15D5CE9F-F026-43A5-9E5E-5A240BEE3A41}" type="presOf" srcId="{D64649D8-A193-4BDF-AE70-66466CACD9AE}" destId="{40A21FEB-5E38-4087-BB10-3F9C0D930E17}" srcOrd="0" destOrd="0" presId="urn:microsoft.com/office/officeart/2005/8/layout/orgChart1"/>
    <dgm:cxn modelId="{A51D5F60-9222-4ED9-9F80-E89872A2BD6D}" type="presOf" srcId="{C3DD5C1C-A0DF-47CD-81F1-95AD779F66B9}" destId="{842A2874-F771-4C4B-AD0B-06C047AAF425}" srcOrd="0" destOrd="0" presId="urn:microsoft.com/office/officeart/2005/8/layout/orgChart1"/>
    <dgm:cxn modelId="{8812D5BF-6083-4630-93A0-B3D9E36FD1CF}" srcId="{62F68188-AE0A-4A97-935F-600B8CEE3B0D}" destId="{9DE31508-3448-4BC1-8411-6F4614235C00}" srcOrd="3" destOrd="0" parTransId="{FD2160F1-5C93-4A2A-BFE8-E935F4D42697}" sibTransId="{948D0B1E-F131-4D91-BF39-38BAD749E108}"/>
    <dgm:cxn modelId="{68462BC9-0B11-438A-A031-7BB181869915}" type="presOf" srcId="{E6445B32-B530-4E74-B059-13D8037BFFD1}" destId="{BF35B6AE-08A0-487E-B5D2-ABC5EC938842}" srcOrd="1" destOrd="0" presId="urn:microsoft.com/office/officeart/2005/8/layout/orgChart1"/>
    <dgm:cxn modelId="{AFFD408D-20BC-49BF-8F3B-04B6012562F4}" type="presOf" srcId="{917F0328-55FD-40F2-BDCF-D6152F0060B9}" destId="{0EA1DA78-DBD0-4462-861F-1484BB0B4452}" srcOrd="0" destOrd="0" presId="urn:microsoft.com/office/officeart/2005/8/layout/orgChart1"/>
    <dgm:cxn modelId="{DDD2398B-F529-46E3-835F-70DD1298CD5E}" type="presOf" srcId="{8969EFC3-3BA8-4642-AE37-E2F33141BE9B}" destId="{37CFC2DE-469A-4B9B-BE17-0D5F89AE9A8D}" srcOrd="0" destOrd="0" presId="urn:microsoft.com/office/officeart/2005/8/layout/orgChart1"/>
    <dgm:cxn modelId="{C7B9F65D-56F2-4446-B1D7-3849D0CE9BE2}" type="presOf" srcId="{9DE31508-3448-4BC1-8411-6F4614235C00}" destId="{A99E1390-675C-42CC-92D9-34A24A6841A7}" srcOrd="0" destOrd="0" presId="urn:microsoft.com/office/officeart/2005/8/layout/orgChart1"/>
    <dgm:cxn modelId="{AB31701E-274C-45B6-9AF6-1E2A025D6886}" type="presOf" srcId="{E7049957-2D00-4CA2-B5C8-D5F055089F20}" destId="{BE48818F-2CC1-4F65-9C94-E8B8D7C3C213}" srcOrd="0" destOrd="0" presId="urn:microsoft.com/office/officeart/2005/8/layout/orgChart1"/>
    <dgm:cxn modelId="{CF860C70-7D6C-461D-A426-F6E37E579066}" type="presOf" srcId="{B9AEAF97-25B6-41DD-9AFC-D91C5799C94C}" destId="{8E9ED223-D114-47E0-B94F-595B5FBB1191}" srcOrd="1" destOrd="0" presId="urn:microsoft.com/office/officeart/2005/8/layout/orgChart1"/>
    <dgm:cxn modelId="{AAA5A358-3316-45E5-A363-4B42943C1774}" type="presOf" srcId="{F6871807-F43B-4566-BC5C-54C8409912DF}" destId="{109B5908-E136-42DE-9D2D-D32938B1C694}" srcOrd="1" destOrd="0" presId="urn:microsoft.com/office/officeart/2005/8/layout/orgChart1"/>
    <dgm:cxn modelId="{213D49D5-A086-4B3E-B36E-79241F483129}" type="presOf" srcId="{B3771B2A-7B6B-4DA1-A146-EC9BA8C1773F}" destId="{29450CEE-E63B-443A-B77F-A745E804459A}" srcOrd="1" destOrd="0" presId="urn:microsoft.com/office/officeart/2005/8/layout/orgChart1"/>
    <dgm:cxn modelId="{7A6E609B-F281-497D-82A4-9F33709A7E0A}" type="presOf" srcId="{B9AEAF97-25B6-41DD-9AFC-D91C5799C94C}" destId="{889E56FF-9002-4C81-B861-CFFFA4C7A925}" srcOrd="0" destOrd="0" presId="urn:microsoft.com/office/officeart/2005/8/layout/orgChart1"/>
    <dgm:cxn modelId="{9D9967AA-013F-44B6-AA91-70D81560EF42}" type="presOf" srcId="{89A059BD-9248-4C5D-8373-44C634A0A491}" destId="{DB49887F-1F78-4B3C-B702-37CE2BFC4BB3}" srcOrd="1" destOrd="0" presId="urn:microsoft.com/office/officeart/2005/8/layout/orgChart1"/>
    <dgm:cxn modelId="{2F0EA6EE-F85B-4951-873C-8AFA55DFEB91}" srcId="{B3771B2A-7B6B-4DA1-A146-EC9BA8C1773F}" destId="{A2315B16-9ADD-4D36-A031-41213B7A53F2}" srcOrd="2" destOrd="0" parTransId="{CFE4752D-02E4-4C30-B383-4A205ABBE0B8}" sibTransId="{96AEC4AB-A0C2-4A7D-A0B5-9A503E6AE327}"/>
    <dgm:cxn modelId="{41C54064-4310-4409-BD32-645EC23CD6D7}" type="presOf" srcId="{6BE1C79F-B808-41F0-B4D0-31763DEFD7E0}" destId="{E43D1F8C-29F9-4DD4-B4BF-377FB6DA4DBA}" srcOrd="0" destOrd="0" presId="urn:microsoft.com/office/officeart/2005/8/layout/orgChart1"/>
    <dgm:cxn modelId="{C31F097F-BBCC-45E1-B97A-1B11936B1BE0}" type="presOf" srcId="{CC86C14A-E39B-4C40-94D6-16BBB6C1E0EE}" destId="{F8A36460-9B94-48E3-9B4B-37C0963E4D56}" srcOrd="0" destOrd="0" presId="urn:microsoft.com/office/officeart/2005/8/layout/orgChart1"/>
    <dgm:cxn modelId="{4DF5074D-50FF-44C5-92EE-C9BA88E57894}" type="presOf" srcId="{C322A1CD-71BA-412B-8208-48ED233D35C5}" destId="{37A1E9B8-E072-4F76-8263-0519C9BB8F4B}" srcOrd="0" destOrd="0" presId="urn:microsoft.com/office/officeart/2005/8/layout/orgChart1"/>
    <dgm:cxn modelId="{E2E91F67-E826-4801-A524-2E9576DF76A5}" type="presOf" srcId="{19616197-61A7-442E-A0CC-397D48D012F1}" destId="{7DC5FA72-1E97-444B-9602-01D2FFBBE5C7}" srcOrd="1" destOrd="0" presId="urn:microsoft.com/office/officeart/2005/8/layout/orgChart1"/>
    <dgm:cxn modelId="{19D062F6-6EFC-4EA7-93F2-D0104BDDFCB2}" type="presOf" srcId="{EE882B22-DD97-4CF0-8D40-1C1E7D8BD87A}" destId="{0C8905AC-E60B-499D-A924-A0CB81B73D72}" srcOrd="0" destOrd="0" presId="urn:microsoft.com/office/officeart/2005/8/layout/orgChart1"/>
    <dgm:cxn modelId="{47BC4E62-770B-493D-9FD4-51FE25371F71}" srcId="{62F68188-AE0A-4A97-935F-600B8CEE3B0D}" destId="{E6445B32-B530-4E74-B059-13D8037BFFD1}" srcOrd="0" destOrd="0" parTransId="{2DAE487A-E88F-45D3-BBDA-B2B879A05CC1}" sibTransId="{F0677264-EF77-48B5-B4B5-354AC6686474}"/>
    <dgm:cxn modelId="{FD3C2ED4-FC82-4853-A182-BB96165A22C6}" type="presOf" srcId="{05AA18A6-8777-4FA6-801A-8C100C18B09B}" destId="{FED6AEF9-0C83-40CF-8201-C2A69B5A3BE1}" srcOrd="1" destOrd="0" presId="urn:microsoft.com/office/officeart/2005/8/layout/orgChart1"/>
    <dgm:cxn modelId="{0460CF00-E80B-46DA-9F64-71D1DC4BFCD2}" srcId="{F6871807-F43B-4566-BC5C-54C8409912DF}" destId="{89B5DF48-0E9C-4072-9DB8-EAD669341315}" srcOrd="4" destOrd="0" parTransId="{2E53690B-B221-47B0-874A-4FEEAD12CE40}" sibTransId="{190E2BC2-7050-44CA-8A3E-C8B430CDB2A6}"/>
    <dgm:cxn modelId="{EE2D8962-9DFD-449E-85AC-00AE7399B92F}" type="presOf" srcId="{5A45DECD-B185-4C10-8DF1-4521D9652A53}" destId="{C3FB2963-0EA2-432F-B431-6AFC71281C84}" srcOrd="1" destOrd="0" presId="urn:microsoft.com/office/officeart/2005/8/layout/orgChart1"/>
    <dgm:cxn modelId="{E2A9A3B8-DE9D-45E8-B3D4-0EC3F55FF079}" type="presOf" srcId="{021B01A0-55F9-487C-A606-D2E62D073066}" destId="{3ECEE613-68F1-4EFE-BDE1-7D4C55FDCBB9}" srcOrd="0" destOrd="0" presId="urn:microsoft.com/office/officeart/2005/8/layout/orgChart1"/>
    <dgm:cxn modelId="{17E7F00B-BA07-4521-8BA3-6039C58889A1}" type="presOf" srcId="{6BA53062-04D2-4CED-91C4-7CC4B8B57C5F}" destId="{4989BD7A-233E-4341-9FA2-123251279513}" srcOrd="1" destOrd="0" presId="urn:microsoft.com/office/officeart/2005/8/layout/orgChart1"/>
    <dgm:cxn modelId="{EAA3067D-1521-4A45-97C9-FB5EDA277704}" type="presOf" srcId="{9DE31508-3448-4BC1-8411-6F4614235C00}" destId="{0A5A64A9-78A2-4BF2-A938-2B8A97961DDF}" srcOrd="1" destOrd="0" presId="urn:microsoft.com/office/officeart/2005/8/layout/orgChart1"/>
    <dgm:cxn modelId="{3CD53BD7-F7B7-491C-B309-4786F40612BD}" type="presOf" srcId="{B3EC75FE-829B-4233-AF26-54B121C75196}" destId="{DE5742BA-C07F-4485-A64A-CC0F33542A11}" srcOrd="1" destOrd="0" presId="urn:microsoft.com/office/officeart/2005/8/layout/orgChart1"/>
    <dgm:cxn modelId="{54A46CCB-C6BD-43E2-983E-2AFD751C80E2}" type="presOf" srcId="{89892518-9D4C-4297-8E6C-C47461104581}" destId="{28A32CC6-E23C-4A25-9DB7-AC8B8A66DB62}" srcOrd="0" destOrd="0" presId="urn:microsoft.com/office/officeart/2005/8/layout/orgChart1"/>
    <dgm:cxn modelId="{5F4B5E2C-0142-4772-B90A-1F23C6647C1F}" type="presOf" srcId="{EE882B22-DD97-4CF0-8D40-1C1E7D8BD87A}" destId="{8DBF6E8E-C697-4524-94CA-4586C8276D7F}" srcOrd="1" destOrd="0" presId="urn:microsoft.com/office/officeart/2005/8/layout/orgChart1"/>
    <dgm:cxn modelId="{04F7274A-A092-48CE-91FC-57209A830DBE}" type="presOf" srcId="{B7556451-467C-4E5C-BBA6-4DC8338C9F3E}" destId="{811F178A-ACFD-4F42-8731-D2F98780A334}" srcOrd="0" destOrd="0" presId="urn:microsoft.com/office/officeart/2005/8/layout/orgChart1"/>
    <dgm:cxn modelId="{B4D9A55E-CEAC-4A17-8D61-66640EB523B0}" type="presOf" srcId="{B0A1381C-691F-4AC0-B0E4-E93BE2874C40}" destId="{CCF2639A-F057-4B3E-A88B-8FCBFEB60B1E}" srcOrd="1" destOrd="0" presId="urn:microsoft.com/office/officeart/2005/8/layout/orgChart1"/>
    <dgm:cxn modelId="{BCC12347-6537-42CC-8150-F9AF33CBDF1F}" type="presOf" srcId="{50C6B196-7206-41BF-8D5F-F2A8841D4B81}" destId="{7073D68E-BEFB-4BD8-A29D-A662D17AE449}" srcOrd="1" destOrd="0" presId="urn:microsoft.com/office/officeart/2005/8/layout/orgChart1"/>
    <dgm:cxn modelId="{CAD8FFEC-593B-42FC-B359-6EF49BB75F5A}" type="presOf" srcId="{4D8424EE-9321-4154-B407-D276AF693B7F}" destId="{98290DDC-FC9B-40FD-8DEC-EDB78AFF9BFE}" srcOrd="0" destOrd="0" presId="urn:microsoft.com/office/officeart/2005/8/layout/orgChart1"/>
    <dgm:cxn modelId="{0B5F3FBF-8529-4302-BC1B-8B719BE6FA9E}" type="presOf" srcId="{0A34BEFA-E379-41BB-BD89-580AC9D7F79A}" destId="{FD6C81C9-C1CA-45BE-8D2A-CE2FE9CCDB9A}" srcOrd="0" destOrd="0" presId="urn:microsoft.com/office/officeart/2005/8/layout/orgChart1"/>
    <dgm:cxn modelId="{07B60A41-B89F-4132-8882-E90ABED70992}" type="presOf" srcId="{B9AB1DCF-5ECD-4DD8-9672-46EE3F8A55AB}" destId="{DB124A1E-9DBF-4487-88E9-A15FE096410B}" srcOrd="1" destOrd="0" presId="urn:microsoft.com/office/officeart/2005/8/layout/orgChart1"/>
    <dgm:cxn modelId="{5E73F337-C0BF-4439-A10C-8FAB8A3858C5}" type="presOf" srcId="{917F0328-55FD-40F2-BDCF-D6152F0060B9}" destId="{2C1A96D6-3DD5-43A7-83DB-B2DCCD536443}" srcOrd="1" destOrd="0" presId="urn:microsoft.com/office/officeart/2005/8/layout/orgChart1"/>
    <dgm:cxn modelId="{C39B33FF-788D-4A3E-9D39-97034E5D5450}" type="presOf" srcId="{387A7512-D665-4AA0-8BB2-3B93AD069614}" destId="{F95C9759-DA44-4147-8666-105657F6ED52}" srcOrd="1" destOrd="0" presId="urn:microsoft.com/office/officeart/2005/8/layout/orgChart1"/>
    <dgm:cxn modelId="{A8FCA6B0-B500-4652-9C3B-28578969A06C}" srcId="{F6871807-F43B-4566-BC5C-54C8409912DF}" destId="{4528DC80-070A-4850-9667-037748715651}" srcOrd="3" destOrd="0" parTransId="{021B01A0-55F9-487C-A606-D2E62D073066}" sibTransId="{EE203C7A-CDA5-4579-9B6B-FDD01868B23F}"/>
    <dgm:cxn modelId="{507FC97D-8FC1-4C73-9D9C-603349914B4F}" type="presOf" srcId="{2C93EF7F-A0BE-4733-BAC9-1ECAE203DE5A}" destId="{D7CF3FF5-1FE0-4093-88E4-B04BED342222}" srcOrd="0" destOrd="0" presId="urn:microsoft.com/office/officeart/2005/8/layout/orgChart1"/>
    <dgm:cxn modelId="{DBF4C666-0E52-4990-A607-94212A98C7C1}" type="presOf" srcId="{B0A1381C-691F-4AC0-B0E4-E93BE2874C40}" destId="{20CB8392-3318-4E01-93CC-7DEF6B88D36F}" srcOrd="0" destOrd="0" presId="urn:microsoft.com/office/officeart/2005/8/layout/orgChart1"/>
    <dgm:cxn modelId="{A6E1A250-3FDD-4546-ADC8-9FAC7FC4C5EE}" type="presOf" srcId="{235DEEA2-F345-45B1-92FE-E8F6DCC928B9}" destId="{0CFFCD0B-CEA0-4F88-B678-6182373D6380}" srcOrd="0" destOrd="0" presId="urn:microsoft.com/office/officeart/2005/8/layout/orgChart1"/>
    <dgm:cxn modelId="{09E7B140-9B3E-449E-B90F-65FD922CCFD5}" type="presOf" srcId="{FEDFEB0E-0C7B-42B4-8252-59FC5B9A01CE}" destId="{D983783A-31AF-4A98-B38E-70FB37ED7C26}" srcOrd="0" destOrd="0" presId="urn:microsoft.com/office/officeart/2005/8/layout/orgChart1"/>
    <dgm:cxn modelId="{1E3F025A-5370-4A92-B14C-36A09F745FCA}" type="presOf" srcId="{9444F731-CB2C-41F3-864D-68CCBC1D0861}" destId="{5F544A28-18B4-4FDD-BB5B-41B3973F506D}" srcOrd="0" destOrd="0" presId="urn:microsoft.com/office/officeart/2005/8/layout/orgChart1"/>
    <dgm:cxn modelId="{E9550BBB-C8F6-4DCF-8D7E-85BD8135D2FF}" type="presOf" srcId="{62F68188-AE0A-4A97-935F-600B8CEE3B0D}" destId="{B52777EB-4FAB-4DBD-8869-F20AF63B407B}" srcOrd="0" destOrd="0" presId="urn:microsoft.com/office/officeart/2005/8/layout/orgChart1"/>
    <dgm:cxn modelId="{002BE3C0-6C55-4FF5-A73F-A100E89487ED}" type="presOf" srcId="{5E4381BD-DBEC-42EA-A345-204BECC59FB7}" destId="{8F9B3354-E44D-42DB-A4EA-0091FBFA9382}" srcOrd="1" destOrd="0" presId="urn:microsoft.com/office/officeart/2005/8/layout/orgChart1"/>
    <dgm:cxn modelId="{99525ACA-1711-4BC5-983A-0DA0E2265D35}" type="presOf" srcId="{E6445B32-B530-4E74-B059-13D8037BFFD1}" destId="{DB8AE7F4-22BE-444F-AE74-22A1F02AAC83}" srcOrd="0" destOrd="0" presId="urn:microsoft.com/office/officeart/2005/8/layout/orgChart1"/>
    <dgm:cxn modelId="{289CFE8A-D6D1-4B75-88C1-585372DF09B3}" type="presOf" srcId="{A8E2507D-3EDE-4014-BB72-EDD01619F042}" destId="{DF370EB8-6B9F-473C-8C4B-36A5292F92DF}" srcOrd="1" destOrd="0" presId="urn:microsoft.com/office/officeart/2005/8/layout/orgChart1"/>
    <dgm:cxn modelId="{66029134-C08D-49D2-9EA2-20EE4506B9A6}" type="presOf" srcId="{BF59E2E7-3F0C-49C9-879B-2C6F32B926C8}" destId="{6B07BE30-6C1C-4B55-951F-3E59DE2A7FAB}" srcOrd="0" destOrd="0" presId="urn:microsoft.com/office/officeart/2005/8/layout/orgChart1"/>
    <dgm:cxn modelId="{18EAA84A-FB07-4C42-8E19-F8E6B7AE5398}" type="presOf" srcId="{5E4381BD-DBEC-42EA-A345-204BECC59FB7}" destId="{0C4510D7-DD7B-43D0-9C9B-EC2DAC3AF90E}" srcOrd="0" destOrd="0" presId="urn:microsoft.com/office/officeart/2005/8/layout/orgChart1"/>
    <dgm:cxn modelId="{E77C42FB-8D41-4BF9-B111-1C79166BB2F0}" type="presOf" srcId="{43F55D24-50EC-4B90-B499-D9EA37D00FCE}" destId="{AF50DC31-7BF3-48F5-8FA7-A601F5482E20}" srcOrd="0" destOrd="0" presId="urn:microsoft.com/office/officeart/2005/8/layout/orgChart1"/>
    <dgm:cxn modelId="{77D37B22-5697-4C1A-8BDD-624EF0F1DAEE}" type="presOf" srcId="{D163F92A-D89A-449D-A1BF-06E97C8FFEFE}" destId="{44070291-AD90-4D02-AFB2-7F370E58424A}" srcOrd="1" destOrd="0" presId="urn:microsoft.com/office/officeart/2005/8/layout/orgChart1"/>
    <dgm:cxn modelId="{24F41900-31EA-438F-AF1C-4AF9619CB78D}" type="presOf" srcId="{41E77FBD-2CC9-43EE-BEA7-77C6A5BFD792}" destId="{64056280-8E0C-466F-999A-92ED5C983679}" srcOrd="1" destOrd="0" presId="urn:microsoft.com/office/officeart/2005/8/layout/orgChart1"/>
    <dgm:cxn modelId="{D2973684-1030-4FB0-822A-C4D518819983}" type="presOf" srcId="{B3771B2A-7B6B-4DA1-A146-EC9BA8C1773F}" destId="{F9B089F0-0A9D-4550-9ADD-4E633115CD4F}" srcOrd="0" destOrd="0" presId="urn:microsoft.com/office/officeart/2005/8/layout/orgChart1"/>
    <dgm:cxn modelId="{81E949DD-5FD1-43A2-9E3D-DDE79EF33FF8}" type="presOf" srcId="{CFE4752D-02E4-4C30-B383-4A205ABBE0B8}" destId="{07D9805A-3A31-426B-94A8-9662091AC9AA}" srcOrd="0" destOrd="0" presId="urn:microsoft.com/office/officeart/2005/8/layout/orgChart1"/>
    <dgm:cxn modelId="{0F02D925-BB96-40C4-8054-F2586705951F}" type="presOf" srcId="{235DEEA2-F345-45B1-92FE-E8F6DCC928B9}" destId="{513B739D-7F88-40B9-8ABF-20D38ABBF607}" srcOrd="1" destOrd="0" presId="urn:microsoft.com/office/officeart/2005/8/layout/orgChart1"/>
    <dgm:cxn modelId="{13FC8C92-2B88-4F49-B718-7DFC1D4AF36F}" type="presOf" srcId="{4A59468C-BAFD-4C91-B25A-BFB5F8176D8E}" destId="{83403EE8-A309-41FD-9A46-E3A4043FEF72}" srcOrd="1" destOrd="0" presId="urn:microsoft.com/office/officeart/2005/8/layout/orgChart1"/>
    <dgm:cxn modelId="{E4B331EC-1464-408C-B7D0-14EDBBD523D1}" srcId="{E6445B32-B530-4E74-B059-13D8037BFFD1}" destId="{DD2E1ADA-A415-4322-B8DA-5FDB1B21A862}" srcOrd="0" destOrd="0" parTransId="{D64649D8-A193-4BDF-AE70-66466CACD9AE}" sibTransId="{640AEE00-07F4-4180-A0B8-500363657680}"/>
    <dgm:cxn modelId="{5F9647F6-DAAA-48F9-B273-5F222E7756F4}" type="presOf" srcId="{A8E2507D-3EDE-4014-BB72-EDD01619F042}" destId="{9AE53B26-5D5B-4278-BC58-45EDC5A657EC}" srcOrd="0" destOrd="0" presId="urn:microsoft.com/office/officeart/2005/8/layout/orgChart1"/>
    <dgm:cxn modelId="{5A26B3A9-9F76-4DB3-A5E9-34E7D6C87E0C}" srcId="{D39F4B61-C2F8-41BB-841F-B76BD3D54AF8}" destId="{62F68188-AE0A-4A97-935F-600B8CEE3B0D}" srcOrd="0" destOrd="0" parTransId="{E0448153-4870-42A2-85F4-3026803DC0B2}" sibTransId="{5C8CDC8E-0F02-4C27-B5D1-5C1778171671}"/>
    <dgm:cxn modelId="{4F831871-1897-46E0-B89D-4454136FD8EA}" srcId="{F6871807-F43B-4566-BC5C-54C8409912DF}" destId="{4D8424EE-9321-4154-B407-D276AF693B7F}" srcOrd="2" destOrd="0" parTransId="{43F55D24-50EC-4B90-B499-D9EA37D00FCE}" sibTransId="{2C7C39DF-1847-48DB-A990-73C36279DCFA}"/>
    <dgm:cxn modelId="{F2A2150E-CECB-484C-829A-EF751770D901}" type="presOf" srcId="{387A7512-D665-4AA0-8BB2-3B93AD069614}" destId="{25D6898A-634D-475A-94FA-A44BE7705F79}" srcOrd="0" destOrd="0" presId="urn:microsoft.com/office/officeart/2005/8/layout/orgChart1"/>
    <dgm:cxn modelId="{2A41F48A-C803-4757-8B98-E4BC8BAF8696}" type="presOf" srcId="{DD2E1ADA-A415-4322-B8DA-5FDB1B21A862}" destId="{8831F1BC-242C-4C55-81C9-7D9521ECB570}" srcOrd="0" destOrd="0" presId="urn:microsoft.com/office/officeart/2005/8/layout/orgChart1"/>
    <dgm:cxn modelId="{05918310-408B-4E4A-AC47-CB6BC74F634E}" type="presOf" srcId="{2238643B-5485-4EF2-BF99-F482DE943372}" destId="{871804AB-75D7-4F9E-A7F9-8C250C6BFD84}" srcOrd="0" destOrd="0" presId="urn:microsoft.com/office/officeart/2005/8/layout/orgChart1"/>
    <dgm:cxn modelId="{ED7257CC-D039-4382-AA9A-73A8A91A8514}" type="presOf" srcId="{26F70EE1-2022-4AF1-BFB7-DA87272E6919}" destId="{A9F37A4E-6B88-4706-9D76-B345C822566A}" srcOrd="0" destOrd="0" presId="urn:microsoft.com/office/officeart/2005/8/layout/orgChart1"/>
    <dgm:cxn modelId="{65FC97D4-8B83-413A-BB80-8C841548785B}" srcId="{62F68188-AE0A-4A97-935F-600B8CEE3B0D}" destId="{B9AEAF97-25B6-41DD-9AFC-D91C5799C94C}" srcOrd="7" destOrd="0" parTransId="{5D38C7C3-A60E-4728-923D-3DC19609165C}" sibTransId="{689F1DBA-F691-4D83-B072-2FAE40D4F3B7}"/>
    <dgm:cxn modelId="{A9528661-AC38-4B2D-8801-FEEE205189AF}" type="presOf" srcId="{89A059BD-9248-4C5D-8373-44C634A0A491}" destId="{D47A7B9B-BDB3-4D08-8FBA-074448FE5EDC}" srcOrd="0" destOrd="0" presId="urn:microsoft.com/office/officeart/2005/8/layout/orgChart1"/>
    <dgm:cxn modelId="{B50E6FEB-7873-41C3-B6CD-94D6642D4FED}" type="presOf" srcId="{E9AA601B-56C5-4B3E-849A-B687AC6D5EB9}" destId="{6764289E-AD0C-4345-B532-BCFA907B59FF}" srcOrd="0" destOrd="0" presId="urn:microsoft.com/office/officeart/2005/8/layout/orgChart1"/>
    <dgm:cxn modelId="{EF2424F2-CCF9-4B93-9C7B-7ED82E582D3E}" type="presOf" srcId="{6D5A6C18-F402-40D9-A9DF-C897E6C9B092}" destId="{9459481E-02FD-4263-B037-E49FF887FEE0}" srcOrd="1" destOrd="0" presId="urn:microsoft.com/office/officeart/2005/8/layout/orgChart1"/>
    <dgm:cxn modelId="{AF4634AE-6E4F-43A2-A461-4B17B989DF8B}" srcId="{5E4381BD-DBEC-42EA-A345-204BECC59FB7}" destId="{EE882B22-DD97-4CF0-8D40-1C1E7D8BD87A}" srcOrd="4" destOrd="0" parTransId="{1F0CFD43-DD8D-4BC6-808B-3726121DE2E2}" sibTransId="{E9FC8511-5FCE-4919-95AC-0776A7C47360}"/>
    <dgm:cxn modelId="{6D5BC8FF-1695-46C5-A3B4-F9D0DDA34775}" type="presOf" srcId="{4528DC80-070A-4850-9667-037748715651}" destId="{DC70618C-15AD-4123-A907-755D00C47848}" srcOrd="0" destOrd="0" presId="urn:microsoft.com/office/officeart/2005/8/layout/orgChart1"/>
    <dgm:cxn modelId="{23A5B1C4-C34F-4A4E-B1B8-13CEA2C6EFC0}" type="presOf" srcId="{957EDFAE-1F23-4F6B-8554-5955BD21A1CC}" destId="{01A40592-141B-4085-A8A8-C5970F1F3384}" srcOrd="0" destOrd="0" presId="urn:microsoft.com/office/officeart/2005/8/layout/orgChart1"/>
    <dgm:cxn modelId="{3B119B61-9ACE-4077-A89E-B19DA1A2AF0D}" type="presOf" srcId="{36F46770-3C2A-4569-9297-FC02B5A38E6A}" destId="{65A1F328-6AAC-4883-A16F-43949BF38CE4}" srcOrd="1" destOrd="0" presId="urn:microsoft.com/office/officeart/2005/8/layout/orgChart1"/>
    <dgm:cxn modelId="{94A9BFD9-C63E-4AC2-9A06-440DD037D6C8}" type="presOf" srcId="{F9C96669-EFCD-4EB6-802F-8CF480E4157E}" destId="{3075A72E-A9A1-416F-BCF5-F350E141D816}" srcOrd="0" destOrd="0" presId="urn:microsoft.com/office/officeart/2005/8/layout/orgChart1"/>
    <dgm:cxn modelId="{5B760340-117F-4131-B674-2E3E63DFD674}" type="presOf" srcId="{341AFFD9-A876-4E6C-812B-659F77FB8399}" destId="{79AFCF27-0C20-41D9-8E98-6E9483E568FB}" srcOrd="0" destOrd="0" presId="urn:microsoft.com/office/officeart/2005/8/layout/orgChart1"/>
    <dgm:cxn modelId="{1540D33D-8A28-443D-A2F8-2816CAA4B910}" srcId="{ECD3BFBA-4276-408B-B732-89549400049F}" destId="{28E0EB44-B760-4C86-A641-60EAB74C5EC4}" srcOrd="1" destOrd="0" parTransId="{C3F6CF6F-4698-46DE-A9C7-86248606CD4C}" sibTransId="{8FF89655-9D2A-4C38-82B7-30F25F4265E4}"/>
    <dgm:cxn modelId="{8D028398-BF7C-4E58-8EA1-EB47CDF0698D}" type="presOf" srcId="{7A662225-276E-4DDA-A2DF-0C4A476C8992}" destId="{F64A262D-9D3C-4AB4-8DE7-F39DC55CDF6F}" srcOrd="0" destOrd="0" presId="urn:microsoft.com/office/officeart/2005/8/layout/orgChart1"/>
    <dgm:cxn modelId="{B1F838D3-FF62-4FAB-A8C0-EDD47646020C}" type="presOf" srcId="{50C6B196-7206-41BF-8D5F-F2A8841D4B81}" destId="{FE5420D1-EE05-4E7C-900B-86FBCB554FE0}" srcOrd="0" destOrd="0" presId="urn:microsoft.com/office/officeart/2005/8/layout/orgChart1"/>
    <dgm:cxn modelId="{F1DB5CC3-09BC-4835-BEF3-89848957DBB5}" type="presOf" srcId="{62F68188-AE0A-4A97-935F-600B8CEE3B0D}" destId="{E2228920-C7A3-4F09-9E4D-00AE28900CFA}" srcOrd="1" destOrd="0" presId="urn:microsoft.com/office/officeart/2005/8/layout/orgChart1"/>
    <dgm:cxn modelId="{E7DAC728-1308-4C1E-B5E1-C02117D0903A}" type="presOf" srcId="{D13D6D0B-CF6B-47E4-83CA-CC964320A9DB}" destId="{95D3812B-A937-4039-9D0D-24D0F53A9449}" srcOrd="0" destOrd="0" presId="urn:microsoft.com/office/officeart/2005/8/layout/orgChart1"/>
    <dgm:cxn modelId="{0854CC55-A91C-4B75-9E77-FAF27044ED3D}" srcId="{ECD3BFBA-4276-408B-B732-89549400049F}" destId="{B5B7DF30-42A6-4214-B5F7-B422233B98F9}" srcOrd="0" destOrd="0" parTransId="{B31A10C2-AA5C-4321-82DA-C5636261F497}" sibTransId="{62A90D36-46E2-4485-9D25-E381D4069ACA}"/>
    <dgm:cxn modelId="{6726AEA2-D900-415C-918D-3E04CD3C3415}" srcId="{E6445B32-B530-4E74-B059-13D8037BFFD1}" destId="{50C6B196-7206-41BF-8D5F-F2A8841D4B81}" srcOrd="5" destOrd="0" parTransId="{341AFFD9-A876-4E6C-812B-659F77FB8399}" sibTransId="{3181019B-569A-434B-B8BD-C8AA271A4C2D}"/>
    <dgm:cxn modelId="{25889D93-8997-4181-84DF-984BA699141A}" type="presOf" srcId="{28E0EB44-B760-4C86-A641-60EAB74C5EC4}" destId="{DE2DC0B9-C432-4559-8DAA-8F4665DA4845}" srcOrd="1" destOrd="0" presId="urn:microsoft.com/office/officeart/2005/8/layout/orgChart1"/>
    <dgm:cxn modelId="{DE09BEB9-DB05-450E-8985-254E9BA6D68F}" srcId="{5E4381BD-DBEC-42EA-A345-204BECC59FB7}" destId="{41E77FBD-2CC9-43EE-BEA7-77C6A5BFD792}" srcOrd="0" destOrd="0" parTransId="{2C93EF7F-A0BE-4733-BAC9-1ECAE203DE5A}" sibTransId="{6B5AB4EA-3BE3-4E14-90E9-49147B5239FD}"/>
    <dgm:cxn modelId="{112D456E-4EAF-4E33-8543-759B48BCE624}" type="presOf" srcId="{CA1BCBF7-77D9-4595-85DD-1C8EBC701E63}" destId="{9D9A6079-0145-423A-A341-7C20F13F6F63}" srcOrd="1" destOrd="0" presId="urn:microsoft.com/office/officeart/2005/8/layout/orgChart1"/>
    <dgm:cxn modelId="{F5469135-0A88-4ED3-A186-243BB48E9256}" srcId="{62F68188-AE0A-4A97-935F-600B8CEE3B0D}" destId="{5E4381BD-DBEC-42EA-A345-204BECC59FB7}" srcOrd="2" destOrd="0" parTransId="{C7991241-8889-4346-BEF4-74961E545E85}" sibTransId="{9CEECDB8-0808-4E3C-8DBA-B2028C2D5D6B}"/>
    <dgm:cxn modelId="{FE369C78-E828-45AC-ABA5-797E713C604A}" type="presOf" srcId="{89B5DF48-0E9C-4072-9DB8-EAD669341315}" destId="{899803F4-F6BC-49B1-890C-ECEBDF07E987}" srcOrd="1" destOrd="0" presId="urn:microsoft.com/office/officeart/2005/8/layout/orgChart1"/>
    <dgm:cxn modelId="{7FFD0576-0A26-43ED-A513-72767C268622}" type="presOf" srcId="{ECD3BFBA-4276-408B-B732-89549400049F}" destId="{06D90990-BEB5-44D5-A2B2-55025650E313}" srcOrd="1" destOrd="0" presId="urn:microsoft.com/office/officeart/2005/8/layout/orgChart1"/>
    <dgm:cxn modelId="{AC8A87E7-4AA1-4EFA-97DD-95D9E2D572DE}" type="presOf" srcId="{985D19B7-9957-47CD-9C64-6AAB7089D5C1}" destId="{67B9CA94-E835-4CF7-80A7-491B52A5C8FF}" srcOrd="0" destOrd="0" presId="urn:microsoft.com/office/officeart/2005/8/layout/orgChart1"/>
    <dgm:cxn modelId="{798570A4-59A6-4322-B907-17EEEBA62828}" type="presOf" srcId="{5A45DECD-B185-4C10-8DF1-4521D9652A53}" destId="{552A0E82-83F5-4E10-9635-A34D80003F48}" srcOrd="0" destOrd="0" presId="urn:microsoft.com/office/officeart/2005/8/layout/orgChart1"/>
    <dgm:cxn modelId="{677109A5-0231-4E94-95FD-550BCD1B2824}" srcId="{F6871807-F43B-4566-BC5C-54C8409912DF}" destId="{B9AB1DCF-5ECD-4DD8-9672-46EE3F8A55AB}" srcOrd="0" destOrd="0" parTransId="{4984009E-13D2-4C5A-AA65-F050425CE9DC}" sibTransId="{5E5D2BD7-8519-4CEB-846C-C97F538B2646}"/>
    <dgm:cxn modelId="{8DD194A1-D1C7-4CAA-9B29-481D154219DA}" type="presOf" srcId="{B9AB1DCF-5ECD-4DD8-9672-46EE3F8A55AB}" destId="{3F71626A-92AD-4152-AC2C-C7FCBFD52710}" srcOrd="0" destOrd="0" presId="urn:microsoft.com/office/officeart/2005/8/layout/orgChart1"/>
    <dgm:cxn modelId="{0EC8120A-D5CE-4E32-912A-A31C259E7D3C}" type="presOf" srcId="{60E6CE62-A4FF-4016-8A74-E85D902402BD}" destId="{006AB452-8953-4E15-9A24-82F9043C9B4E}" srcOrd="1" destOrd="0" presId="urn:microsoft.com/office/officeart/2005/8/layout/orgChart1"/>
    <dgm:cxn modelId="{E014609B-23A5-4767-B246-F3EC688E4C94}" type="presOf" srcId="{F6871807-F43B-4566-BC5C-54C8409912DF}" destId="{467B85D8-1890-466D-9CFE-2FD129438A26}" srcOrd="0" destOrd="0" presId="urn:microsoft.com/office/officeart/2005/8/layout/orgChart1"/>
    <dgm:cxn modelId="{69EDF947-F46A-445E-A788-8BECDC3DFA56}" type="presOf" srcId="{240BC4FD-15E5-4B4D-B3D2-798D99A85C7B}" destId="{94E90656-29AE-4E94-8D40-FAFF99DB8FBC}" srcOrd="0" destOrd="0" presId="urn:microsoft.com/office/officeart/2005/8/layout/orgChart1"/>
    <dgm:cxn modelId="{3C30FB2A-CBF8-4E44-8D6B-857404D7BD57}" type="presOf" srcId="{F5E69BD6-4CB1-4756-A345-3F88E4F19776}" destId="{D1B3F356-A3AE-4158-B6ED-9076DD1B75C3}" srcOrd="1" destOrd="0" presId="urn:microsoft.com/office/officeart/2005/8/layout/orgChart1"/>
    <dgm:cxn modelId="{A77BB247-6485-4313-B526-3D68EC5A419E}" type="presOf" srcId="{B5B7DF30-42A6-4214-B5F7-B422233B98F9}" destId="{50D13DB9-3B03-4FE3-B1EE-68EED95D0E21}" srcOrd="0" destOrd="0" presId="urn:microsoft.com/office/officeart/2005/8/layout/orgChart1"/>
    <dgm:cxn modelId="{45418CFB-E57C-475F-9513-07811CC67B5F}" srcId="{E7049957-2D00-4CA2-B5C8-D5F055089F20}" destId="{DF61A473-9479-4D7E-9C9B-D5B28C202222}" srcOrd="3" destOrd="0" parTransId="{957EDFAE-1F23-4F6B-8554-5955BD21A1CC}" sibTransId="{72BF7D9F-D2C6-4492-84AD-14FAC9A2FDB0}"/>
    <dgm:cxn modelId="{D441C187-02E4-4A59-933B-D41EA30699BE}" type="presOf" srcId="{ECD3BFBA-4276-408B-B732-89549400049F}" destId="{57AC1BE8-F861-49AA-9D0A-A2A59EAA9B87}" srcOrd="0" destOrd="0" presId="urn:microsoft.com/office/officeart/2005/8/layout/orgChart1"/>
    <dgm:cxn modelId="{0FFF446D-9F8A-4F9C-8073-7F8F81A03B96}" srcId="{5E4381BD-DBEC-42EA-A345-204BECC59FB7}" destId="{84F379BB-EEB2-499B-A9F7-7EB470254D6A}" srcOrd="2" destOrd="0" parTransId="{985D19B7-9957-47CD-9C64-6AAB7089D5C1}" sibTransId="{4D13DE35-B07A-4DBF-AE65-7980CB34D55C}"/>
    <dgm:cxn modelId="{89CFF330-931B-4A4A-B772-BE8B2358F1DC}" srcId="{B9AEAF97-25B6-41DD-9AFC-D91C5799C94C}" destId="{CA1BCBF7-77D9-4595-85DD-1C8EBC701E63}" srcOrd="1" destOrd="0" parTransId="{0FCB7C0B-24CF-4975-8190-17D1772AEFF3}" sibTransId="{38AA2463-484B-4CCA-88D1-9537157AE962}"/>
    <dgm:cxn modelId="{C5321D2A-64FC-40A1-8FCB-A67F83FB7E44}" type="presOf" srcId="{36F46770-3C2A-4569-9297-FC02B5A38E6A}" destId="{DF400083-2C36-4928-B049-12A6DF63EB91}" srcOrd="0" destOrd="0" presId="urn:microsoft.com/office/officeart/2005/8/layout/orgChart1"/>
    <dgm:cxn modelId="{89CD9827-DADF-4863-8A63-0145B4DBE3A2}" type="presOf" srcId="{DF61A473-9479-4D7E-9C9B-D5B28C202222}" destId="{E99E8BA9-E286-4D1C-BBDA-BBEF2EB22770}" srcOrd="1" destOrd="0" presId="urn:microsoft.com/office/officeart/2005/8/layout/orgChart1"/>
    <dgm:cxn modelId="{6F62011F-C200-40FD-8993-278EEA5EAE14}" type="presOf" srcId="{84F379BB-EEB2-499B-A9F7-7EB470254D6A}" destId="{36AF0264-0C9D-4A54-B09E-524D43416C74}" srcOrd="0" destOrd="0" presId="urn:microsoft.com/office/officeart/2005/8/layout/orgChart1"/>
    <dgm:cxn modelId="{DB8B3FD3-F669-4CAE-8AD5-461F9E0E51F2}" srcId="{E7049957-2D00-4CA2-B5C8-D5F055089F20}" destId="{D13D6D0B-CF6B-47E4-83CA-CC964320A9DB}" srcOrd="0" destOrd="0" parTransId="{1284D0D2-C386-4B9C-BA20-0C5B29F7263B}" sibTransId="{AE155C00-A06B-43FB-B54D-8BCBE58E202B}"/>
    <dgm:cxn modelId="{CB005F48-74A5-42A9-BB43-FC6824FD3D15}" type="presOf" srcId="{CA1BCBF7-77D9-4595-85DD-1C8EBC701E63}" destId="{EA54F434-657E-4664-8374-176280FB7086}" srcOrd="0" destOrd="0" presId="urn:microsoft.com/office/officeart/2005/8/layout/orgChart1"/>
    <dgm:cxn modelId="{8DE78848-B81C-4896-997E-A138F3537BD6}" srcId="{5E4381BD-DBEC-42EA-A345-204BECC59FB7}" destId="{4A59468C-BAFD-4C91-B25A-BFB5F8176D8E}" srcOrd="3" destOrd="0" parTransId="{58649192-6803-4677-A8D0-B46B6A0DFFF3}" sibTransId="{16F9048B-557A-4440-B39E-00F7BEF1782B}"/>
    <dgm:cxn modelId="{7744F6AE-DF77-46A6-B20F-2A1CF6B2D8FA}" type="presOf" srcId="{DF61A473-9479-4D7E-9C9B-D5B28C202222}" destId="{FD968DCB-64BE-416D-8BE2-A4593476FD7F}" srcOrd="0" destOrd="0" presId="urn:microsoft.com/office/officeart/2005/8/layout/orgChart1"/>
    <dgm:cxn modelId="{CAEA4F43-E7BB-4CF6-911D-00391AD1A315}" srcId="{F6871807-F43B-4566-BC5C-54C8409912DF}" destId="{2238643B-5485-4EF2-BF99-F482DE943372}" srcOrd="5" destOrd="0" parTransId="{998F8630-7418-4526-B360-52C008E2DFDE}" sibTransId="{AB463277-ED88-465B-B925-8A4F6B11A189}"/>
    <dgm:cxn modelId="{8E52C31E-BC10-4118-ABF6-179304FB87D6}" type="presOf" srcId="{6D5A6C18-F402-40D9-A9DF-C897E6C9B092}" destId="{7DDDE7EB-71FB-41FD-9EA7-050DA7378226}" srcOrd="0" destOrd="0" presId="urn:microsoft.com/office/officeart/2005/8/layout/orgChart1"/>
    <dgm:cxn modelId="{FE72744C-4B37-401C-A5E5-E670142CB035}" type="presOf" srcId="{B3EC75FE-829B-4233-AF26-54B121C75196}" destId="{F71B2C78-7502-4CAF-97B3-471F0A14C5D2}" srcOrd="0" destOrd="0" presId="urn:microsoft.com/office/officeart/2005/8/layout/orgChart1"/>
    <dgm:cxn modelId="{221AC07D-C5EE-4CF3-A6D9-778C7B4B46EF}" type="presOf" srcId="{D163F92A-D89A-449D-A1BF-06E97C8FFEFE}" destId="{1B6FD4AB-F8E3-4CB3-9F40-514440E98985}" srcOrd="0" destOrd="0" presId="urn:microsoft.com/office/officeart/2005/8/layout/orgChart1"/>
    <dgm:cxn modelId="{313FBC65-C153-48B8-8F21-1F0BC5FEF9D6}" srcId="{5E4381BD-DBEC-42EA-A345-204BECC59FB7}" destId="{CC86C14A-E39B-4C40-94D6-16BBB6C1E0EE}" srcOrd="5" destOrd="0" parTransId="{9444F731-CB2C-41F3-864D-68CCBC1D0861}" sibTransId="{100114CC-F07C-4E05-839C-D3298258BC2F}"/>
    <dgm:cxn modelId="{71F1533B-8C26-407F-825D-1EE3FEECC895}" type="presOf" srcId="{C22BBDEC-778F-4EA7-A3C3-8E25CEE5514C}" destId="{D58A4024-BE47-4289-A376-7DF8F0FB6D96}" srcOrd="0" destOrd="0" presId="urn:microsoft.com/office/officeart/2005/8/layout/orgChart1"/>
    <dgm:cxn modelId="{B1C8E167-223A-4B86-8C34-E58CFB87C1DC}" type="presOf" srcId="{2238643B-5485-4EF2-BF99-F482DE943372}" destId="{A90C0273-E707-46EE-B26F-4B643AD17E4C}" srcOrd="1" destOrd="0" presId="urn:microsoft.com/office/officeart/2005/8/layout/orgChart1"/>
    <dgm:cxn modelId="{CCA99935-CE35-4032-BC55-533A22E77263}" type="presOf" srcId="{60E6CE62-A4FF-4016-8A74-E85D902402BD}" destId="{F431B131-FAD0-4721-8A6D-7946857B5AB5}" srcOrd="0" destOrd="0" presId="urn:microsoft.com/office/officeart/2005/8/layout/orgChart1"/>
    <dgm:cxn modelId="{F5F73255-3C83-472D-9623-04EC2C2E0528}" type="presOf" srcId="{3FD38D00-BEEB-4FF4-994F-E5EE93ECB402}" destId="{04818F2F-9A4A-40B6-A5FC-BCBC5901C48C}" srcOrd="0" destOrd="0" presId="urn:microsoft.com/office/officeart/2005/8/layout/orgChart1"/>
    <dgm:cxn modelId="{085A3F2A-D1E2-4217-828D-FDAF20240DB8}" type="presOf" srcId="{B31A10C2-AA5C-4321-82DA-C5636261F497}" destId="{7912CEDB-2911-47FE-95C2-5BF522941B3C}" srcOrd="0" destOrd="0" presId="urn:microsoft.com/office/officeart/2005/8/layout/orgChart1"/>
    <dgm:cxn modelId="{A5F365F3-9966-4BD9-A24C-8FA20B2CB692}" type="presOf" srcId="{2DAE487A-E88F-45D3-BBDA-B2B879A05CC1}" destId="{78955990-ED1A-475A-AA75-932807674548}" srcOrd="0" destOrd="0" presId="urn:microsoft.com/office/officeart/2005/8/layout/orgChart1"/>
    <dgm:cxn modelId="{8855ED42-01D4-4F89-BA1E-621AF99137BE}" type="presOf" srcId="{4A59468C-BAFD-4C91-B25A-BFB5F8176D8E}" destId="{9588BA6F-3FF1-423F-82B1-AA5D3E247513}" srcOrd="0" destOrd="0" presId="urn:microsoft.com/office/officeart/2005/8/layout/orgChart1"/>
    <dgm:cxn modelId="{67642EDC-DA73-45DB-ABE2-F70C26BF5376}" type="presOf" srcId="{A2315B16-9ADD-4D36-A031-41213B7A53F2}" destId="{AD7F643A-7B9D-4200-AA4F-4A076BA60EE4}" srcOrd="1" destOrd="0" presId="urn:microsoft.com/office/officeart/2005/8/layout/orgChart1"/>
    <dgm:cxn modelId="{3A8FF1F5-96FF-4B7F-BF9E-615E9BB015F1}" srcId="{62F68188-AE0A-4A97-935F-600B8CEE3B0D}" destId="{E7049957-2D00-4CA2-B5C8-D5F055089F20}" srcOrd="5" destOrd="0" parTransId="{C8E5D84A-084F-42A5-822C-9DF374BB5E2F}" sibTransId="{3E5F6091-14B3-4977-94F5-37DD3BE221D4}"/>
    <dgm:cxn modelId="{83CF7765-EDD4-4290-A351-1330E2A572DC}" type="presOf" srcId="{D2D24154-007B-47BB-9FFB-DAA640E9D3F5}" destId="{F7B9E96E-DED1-4A3A-BC38-D90F429B66F3}" srcOrd="0" destOrd="0" presId="urn:microsoft.com/office/officeart/2005/8/layout/orgChart1"/>
    <dgm:cxn modelId="{E5228791-C034-48DC-9E70-8F9610BB82F4}" srcId="{B3771B2A-7B6B-4DA1-A146-EC9BA8C1773F}" destId="{5A45DECD-B185-4C10-8DF1-4521D9652A53}" srcOrd="0" destOrd="0" parTransId="{8969EFC3-3BA8-4642-AE37-E2F33141BE9B}" sibTransId="{3FE5EC6D-ED03-451C-A64B-FA8BFDC10508}"/>
    <dgm:cxn modelId="{B26450DC-2102-47AE-A5DA-700CDABADEC0}" type="presOf" srcId="{C8E5D84A-084F-42A5-822C-9DF374BB5E2F}" destId="{4DCBC2E0-7218-45EE-96FA-357772BC9D85}" srcOrd="0" destOrd="0" presId="urn:microsoft.com/office/officeart/2005/8/layout/orgChart1"/>
    <dgm:cxn modelId="{45AD6413-6A16-46A9-B923-54DED165B5E5}" type="presOf" srcId="{998F8630-7418-4526-B360-52C008E2DFDE}" destId="{42DD13BB-D2AA-4230-BA06-5DB6510EC65B}" srcOrd="0" destOrd="0" presId="urn:microsoft.com/office/officeart/2005/8/layout/orgChart1"/>
    <dgm:cxn modelId="{4FAA29CA-401E-4B06-B499-6913750AE77C}" type="presOf" srcId="{FD2160F1-5C93-4A2A-BFE8-E935F4D42697}" destId="{75EBB43F-A1BF-4ED6-BF69-B427826C4D14}" srcOrd="0" destOrd="0" presId="urn:microsoft.com/office/officeart/2005/8/layout/orgChart1"/>
    <dgm:cxn modelId="{9EF7B367-C690-4340-8E26-38EF13C1AC30}" type="presOf" srcId="{CC86C14A-E39B-4C40-94D6-16BBB6C1E0EE}" destId="{44D68661-79B2-4E52-AB74-E61C7194B266}" srcOrd="1" destOrd="0" presId="urn:microsoft.com/office/officeart/2005/8/layout/orgChart1"/>
    <dgm:cxn modelId="{2C98FB17-2CCE-4F26-97D9-FAA500E69AA7}" type="presOf" srcId="{84F379BB-EEB2-499B-A9F7-7EB470254D6A}" destId="{AFEE3213-7BB7-4A13-828B-CA5D1D6D1BE3}" srcOrd="1" destOrd="0" presId="urn:microsoft.com/office/officeart/2005/8/layout/orgChart1"/>
    <dgm:cxn modelId="{7F828B72-1803-49CF-9E27-DA3D36C2E510}" type="presOf" srcId="{28E0EB44-B760-4C86-A641-60EAB74C5EC4}" destId="{7155665C-6C19-4775-BB53-77D71A4DFF0C}" srcOrd="0" destOrd="0" presId="urn:microsoft.com/office/officeart/2005/8/layout/orgChart1"/>
    <dgm:cxn modelId="{E73705C1-68ED-4896-AE2D-7AC05084A390}" srcId="{E7049957-2D00-4CA2-B5C8-D5F055089F20}" destId="{A8E2507D-3EDE-4014-BB72-EDD01619F042}" srcOrd="2" destOrd="0" parTransId="{A471137E-3E18-4594-904E-5999B924031B}" sibTransId="{428D18D6-81D6-4F0A-BDE7-5E09A3DFB8BD}"/>
    <dgm:cxn modelId="{E19EAB4F-E273-4D4E-9D4C-2066FB8ABC05}" type="presOf" srcId="{4984009E-13D2-4C5A-AA65-F050425CE9DC}" destId="{3795C310-A2CA-4B71-AFB5-920696742E62}" srcOrd="0" destOrd="0" presId="urn:microsoft.com/office/officeart/2005/8/layout/orgChart1"/>
    <dgm:cxn modelId="{C430B452-297B-41B0-AE27-F074D972ABC2}" srcId="{62F68188-AE0A-4A97-935F-600B8CEE3B0D}" destId="{ECD3BFBA-4276-408B-B732-89549400049F}" srcOrd="6" destOrd="0" parTransId="{814B968D-AB5C-43E6-9482-F03AD8B904BB}" sibTransId="{7CD42B08-DB25-48F8-A1A6-3C096AC726E0}"/>
    <dgm:cxn modelId="{E5569592-8CB3-4683-BE52-48D125EBF941}" srcId="{9DE31508-3448-4BC1-8411-6F4614235C00}" destId="{B7556451-467C-4E5C-BBA6-4DC8338C9F3E}" srcOrd="0" destOrd="0" parTransId="{C22BBDEC-778F-4EA7-A3C3-8E25CEE5514C}" sibTransId="{9437489D-77E5-4DD4-8FD4-7164EEE63A57}"/>
    <dgm:cxn modelId="{0D0E9FD5-1F34-46CD-96E4-21F8CD3C7C20}" type="presOf" srcId="{1F0CFD43-DD8D-4BC6-808B-3726121DE2E2}" destId="{257A3067-D598-425B-94BE-EDAF5DD88512}" srcOrd="0" destOrd="0" presId="urn:microsoft.com/office/officeart/2005/8/layout/orgChart1"/>
    <dgm:cxn modelId="{7B3E0719-2D0D-478C-B846-3E9D68AFFAA8}" type="presOf" srcId="{A471137E-3E18-4594-904E-5999B924031B}" destId="{B99BBB32-0D61-40C1-8573-F873720D1FDF}" srcOrd="0" destOrd="0" presId="urn:microsoft.com/office/officeart/2005/8/layout/orgChart1"/>
    <dgm:cxn modelId="{77D26DEF-204C-43C5-AED3-333967492B5B}" type="presOf" srcId="{2E53690B-B221-47B0-874A-4FEEAD12CE40}" destId="{73D32893-1F72-4F35-8CED-9C8DEDA874A3}" srcOrd="0" destOrd="0" presId="urn:microsoft.com/office/officeart/2005/8/layout/orgChart1"/>
    <dgm:cxn modelId="{6A890FA5-D05E-4DC0-912A-1997A1D546E3}" type="presOf" srcId="{C7991241-8889-4346-BEF4-74961E545E85}" destId="{A6112176-62A9-4FCD-91B9-3ABA284CD04B}" srcOrd="0" destOrd="0" presId="urn:microsoft.com/office/officeart/2005/8/layout/orgChart1"/>
    <dgm:cxn modelId="{7241D58B-CED2-40DF-B4B5-72AF81B8A0AE}" type="presOf" srcId="{C3F6CF6F-4698-46DE-A9C7-86248606CD4C}" destId="{B2462337-5960-49CF-88C5-6BB8662A0141}" srcOrd="0" destOrd="0" presId="urn:microsoft.com/office/officeart/2005/8/layout/orgChart1"/>
    <dgm:cxn modelId="{5503FC37-44BA-4F52-B250-C2B591E78BA2}" type="presOf" srcId="{41E77FBD-2CC9-43EE-BEA7-77C6A5BFD792}" destId="{D6B85D92-CCD3-46B4-84B1-77F849BDF4ED}" srcOrd="0" destOrd="0" presId="urn:microsoft.com/office/officeart/2005/8/layout/orgChart1"/>
    <dgm:cxn modelId="{220218DC-E573-4FF6-996F-3B1E8BB92E47}" srcId="{E6445B32-B530-4E74-B059-13D8037BFFD1}" destId="{B0A1381C-691F-4AC0-B0E4-E93BE2874C40}" srcOrd="3" destOrd="0" parTransId="{26F70EE1-2022-4AF1-BFB7-DA87272E6919}" sibTransId="{8A023EE1-2BF7-4A5A-818A-72E3B77C9078}"/>
    <dgm:cxn modelId="{EB8BE946-DF9C-4009-A981-6DECCACDDECA}" type="presOf" srcId="{A5C78485-5842-4E59-B659-45A8E97717A1}" destId="{EAC92337-20EB-4150-A70B-ABA0B930885E}" srcOrd="0" destOrd="0" presId="urn:microsoft.com/office/officeart/2005/8/layout/orgChart1"/>
    <dgm:cxn modelId="{990CF5DA-C8B3-4555-BA2B-9DB919A16242}" type="presOf" srcId="{F5E69BD6-4CB1-4756-A345-3F88E4F19776}" destId="{BBE6303F-2D13-466E-AA60-A5A3179F2740}" srcOrd="0" destOrd="0" presId="urn:microsoft.com/office/officeart/2005/8/layout/orgChart1"/>
    <dgm:cxn modelId="{FC5C6AD2-6AB5-4FAB-AD96-122EB5408349}" srcId="{B9AEAF97-25B6-41DD-9AFC-D91C5799C94C}" destId="{6D5A6C18-F402-40D9-A9DF-C897E6C9B092}" srcOrd="0" destOrd="0" parTransId="{BF59E2E7-3F0C-49C9-879B-2C6F32B926C8}" sibTransId="{4F89BFFD-EDDA-4B74-8559-7250F5C30C22}"/>
    <dgm:cxn modelId="{1365DDCD-C2A3-4FCD-83DE-E042ED33B761}" srcId="{E6445B32-B530-4E74-B059-13D8037BFFD1}" destId="{917F0328-55FD-40F2-BDCF-D6152F0060B9}" srcOrd="1" destOrd="0" parTransId="{233D5EB9-20D3-4E7B-A7C8-3B096440B4C2}" sibTransId="{5D6DC931-0965-49B8-8F37-ECCB90195AE0}"/>
    <dgm:cxn modelId="{50931144-38FC-4660-9950-D5E841773C63}" type="presOf" srcId="{58649192-6803-4677-A8D0-B46B6A0DFFF3}" destId="{A87E47C2-D916-4579-B1B7-5AC34BA079B5}" srcOrd="0" destOrd="0" presId="urn:microsoft.com/office/officeart/2005/8/layout/orgChart1"/>
    <dgm:cxn modelId="{C8C27D86-438E-4F71-8C32-AC6D9DA58ED3}" type="presOf" srcId="{D39F4B61-C2F8-41BB-841F-B76BD3D54AF8}" destId="{730E3507-0707-4950-AF35-EEE4D1067EDE}" srcOrd="0" destOrd="0" presId="urn:microsoft.com/office/officeart/2005/8/layout/orgChart1"/>
    <dgm:cxn modelId="{AFAF3B64-2831-471F-B275-C14EFDDE435F}" srcId="{9DE31508-3448-4BC1-8411-6F4614235C00}" destId="{F5E69BD6-4CB1-4756-A345-3F88E4F19776}" srcOrd="1" destOrd="0" parTransId="{240BC4FD-15E5-4B4D-B3D2-798D99A85C7B}" sibTransId="{8182406A-FFDA-413B-AA52-6E3317ADD4DD}"/>
    <dgm:cxn modelId="{8AA8523E-C0FA-4DE3-ACEB-72EBAFA602DE}" srcId="{62F68188-AE0A-4A97-935F-600B8CEE3B0D}" destId="{F6871807-F43B-4566-BC5C-54C8409912DF}" srcOrd="4" destOrd="0" parTransId="{C3DD5C1C-A0DF-47CD-81F1-95AD779F66B9}" sibTransId="{52D9499B-71EC-4065-9344-6E2B66CFBE3B}"/>
    <dgm:cxn modelId="{B3FB1765-B3E2-41D0-8D43-8A0005E6E218}" type="presOf" srcId="{B7556451-467C-4E5C-BBA6-4DC8338C9F3E}" destId="{0DAFC406-AA2C-4481-A3FA-1F9C32B83AF2}" srcOrd="1" destOrd="0" presId="urn:microsoft.com/office/officeart/2005/8/layout/orgChart1"/>
    <dgm:cxn modelId="{2DB64DB9-E7CE-407B-989F-C73C4767D033}" srcId="{5E4381BD-DBEC-42EA-A345-204BECC59FB7}" destId="{36F46770-3C2A-4569-9297-FC02B5A38E6A}" srcOrd="1" destOrd="0" parTransId="{A5C78485-5842-4E59-B659-45A8E97717A1}" sibTransId="{43AAF8DB-AD1B-42A6-881D-F31117BD3265}"/>
    <dgm:cxn modelId="{34F721DE-BD6E-44AE-9936-22C2FD9015CF}" type="presOf" srcId="{0FCB7C0B-24CF-4975-8190-17D1772AEFF3}" destId="{3DEA0E40-94B1-4BFC-A709-FD23EA70ADC4}" srcOrd="0" destOrd="0" presId="urn:microsoft.com/office/officeart/2005/8/layout/orgChart1"/>
    <dgm:cxn modelId="{29A5855F-AE2B-4B13-B232-DF882E1B25CB}" type="presOf" srcId="{DD2E1ADA-A415-4322-B8DA-5FDB1B21A862}" destId="{C8DA21A3-E3A4-4A07-869F-7835B01BDAB8}" srcOrd="1" destOrd="0" presId="urn:microsoft.com/office/officeart/2005/8/layout/orgChart1"/>
    <dgm:cxn modelId="{1DCD4268-9906-4950-A516-745AE5AD6187}" srcId="{E7049957-2D00-4CA2-B5C8-D5F055089F20}" destId="{D163F92A-D89A-449D-A1BF-06E97C8FFEFE}" srcOrd="5" destOrd="0" parTransId="{6BE1C79F-B808-41F0-B4D0-31763DEFD7E0}" sibTransId="{79079DD3-74BE-448C-983D-DF825E60BFFF}"/>
    <dgm:cxn modelId="{089BFF7B-D480-44FD-8188-8BB2E6404048}" type="presOf" srcId="{1284D0D2-C386-4B9C-BA20-0C5B29F7263B}" destId="{431DFE0C-4381-4B96-B20C-048CE6D03564}" srcOrd="0" destOrd="0" presId="urn:microsoft.com/office/officeart/2005/8/layout/orgChart1"/>
    <dgm:cxn modelId="{10F01A0D-A53E-449E-8098-437E0643099D}" type="presOf" srcId="{5D38C7C3-A60E-4728-923D-3DC19609165C}" destId="{CD2F2B16-8E5D-4EDA-BE74-1F1A3FB8A4BF}" srcOrd="0" destOrd="0" presId="urn:microsoft.com/office/officeart/2005/8/layout/orgChart1"/>
    <dgm:cxn modelId="{15A3C5D5-AE62-4C3C-B76E-F98A67945EE9}" srcId="{E6445B32-B530-4E74-B059-13D8037BFFD1}" destId="{235DEEA2-F345-45B1-92FE-E8F6DCC928B9}" srcOrd="4" destOrd="0" parTransId="{F9C96669-EFCD-4EB6-802F-8CF480E4157E}" sibTransId="{B807BA65-A36A-494B-882C-82CD8A38EA5C}"/>
    <dgm:cxn modelId="{8DCC48F0-BF04-4AAD-A5D2-775445FFE4D8}" srcId="{B3771B2A-7B6B-4DA1-A146-EC9BA8C1773F}" destId="{19616197-61A7-442E-A0CC-397D48D012F1}" srcOrd="3" destOrd="0" parTransId="{0A34BEFA-E379-41BB-BD89-580AC9D7F79A}" sibTransId="{3CEC9455-92E7-4830-A06D-BF3EFC9BD778}"/>
    <dgm:cxn modelId="{464788C1-C8C8-4B4D-BCC5-E28716444C9C}" type="presOf" srcId="{B5B7DF30-42A6-4214-B5F7-B422233B98F9}" destId="{3990345A-8E31-4EDB-9405-FF37A7068277}" srcOrd="1" destOrd="0" presId="urn:microsoft.com/office/officeart/2005/8/layout/orgChart1"/>
    <dgm:cxn modelId="{F9DEBB40-B807-4852-8D40-2FFCD361F11D}" type="presOf" srcId="{6BA53062-04D2-4CED-91C4-7CC4B8B57C5F}" destId="{405E8564-F430-4C78-B5C2-729D9936D96F}" srcOrd="0" destOrd="0" presId="urn:microsoft.com/office/officeart/2005/8/layout/orgChart1"/>
    <dgm:cxn modelId="{9A2635F0-FE3F-4576-81BD-526F91841048}" srcId="{E7049957-2D00-4CA2-B5C8-D5F055089F20}" destId="{05AA18A6-8777-4FA6-801A-8C100C18B09B}" srcOrd="6" destOrd="0" parTransId="{3FD38D00-BEEB-4FF4-994F-E5EE93ECB402}" sibTransId="{033133F1-9CB8-4F85-BED9-84E476F47D12}"/>
    <dgm:cxn modelId="{CDCC997E-E1E9-4B08-9A75-72382578DE79}" type="presOf" srcId="{233D5EB9-20D3-4E7B-A7C8-3B096440B4C2}" destId="{E6978DF4-4B13-4AC9-A4F5-BC61A8C29836}" srcOrd="0" destOrd="0" presId="urn:microsoft.com/office/officeart/2005/8/layout/orgChart1"/>
    <dgm:cxn modelId="{C70F85E8-7F84-46BF-B8A1-2A72EFD6E57B}" srcId="{F6871807-F43B-4566-BC5C-54C8409912DF}" destId="{89A059BD-9248-4C5D-8373-44C634A0A491}" srcOrd="1" destOrd="0" parTransId="{D2D24154-007B-47BB-9FFB-DAA640E9D3F5}" sibTransId="{6E116CF0-0C66-414C-AB7F-9E6F342218A8}"/>
    <dgm:cxn modelId="{3A9C3364-630C-47AF-9DE4-482A46CE82DB}" type="presOf" srcId="{A2315B16-9ADD-4D36-A031-41213B7A53F2}" destId="{0121BBFD-1ECC-4920-BDD3-093E250903BD}" srcOrd="0" destOrd="0" presId="urn:microsoft.com/office/officeart/2005/8/layout/orgChart1"/>
    <dgm:cxn modelId="{C79B344C-1D48-418F-B3F8-CE4F579C5811}" type="presOf" srcId="{4D8424EE-9321-4154-B407-D276AF693B7F}" destId="{E4A2DAD7-4515-49CB-923D-6EBAA4FB3D2D}" srcOrd="1" destOrd="0" presId="urn:microsoft.com/office/officeart/2005/8/layout/orgChart1"/>
    <dgm:cxn modelId="{554A07FC-F65C-4657-BE2F-580C2E1F2EE8}" type="presOf" srcId="{89B5DF48-0E9C-4072-9DB8-EAD669341315}" destId="{11387657-E503-4CC8-82D1-85E4130A5E90}" srcOrd="0" destOrd="0" presId="urn:microsoft.com/office/officeart/2005/8/layout/orgChart1"/>
    <dgm:cxn modelId="{6DD09176-B99A-4C9E-B8B7-0E4E42AD459B}" type="presOf" srcId="{814B968D-AB5C-43E6-9482-F03AD8B904BB}" destId="{15CBA2E8-F432-43BE-880A-BF998B5C114F}" srcOrd="0" destOrd="0" presId="urn:microsoft.com/office/officeart/2005/8/layout/orgChart1"/>
    <dgm:cxn modelId="{72504436-97AB-4019-AEC7-028C8153FD61}" type="presOf" srcId="{05AA18A6-8777-4FA6-801A-8C100C18B09B}" destId="{904A87CF-FCC2-4307-8F39-5858218B197C}" srcOrd="0" destOrd="0" presId="urn:microsoft.com/office/officeart/2005/8/layout/orgChart1"/>
    <dgm:cxn modelId="{6E829420-BF12-4BAA-B6C9-3373B28A6B61}" srcId="{E6445B32-B530-4E74-B059-13D8037BFFD1}" destId="{387A7512-D665-4AA0-8BB2-3B93AD069614}" srcOrd="2" destOrd="0" parTransId="{FEDFEB0E-0C7B-42B4-8252-59FC5B9A01CE}" sibTransId="{E1B06962-4BF4-4470-8B2F-B407303BCA55}"/>
    <dgm:cxn modelId="{69D67720-0390-4F9E-8B5D-3E7B31403257}" type="presParOf" srcId="{730E3507-0707-4950-AF35-EEE4D1067EDE}" destId="{75D787B4-9A78-47ED-B72D-1A4CBF7AA85A}" srcOrd="0" destOrd="0" presId="urn:microsoft.com/office/officeart/2005/8/layout/orgChart1"/>
    <dgm:cxn modelId="{A81B501C-F308-47E6-AB32-BB809E3BED71}" type="presParOf" srcId="{75D787B4-9A78-47ED-B72D-1A4CBF7AA85A}" destId="{3C6EF122-541C-4F1C-A91E-A25453B7D126}" srcOrd="0" destOrd="0" presId="urn:microsoft.com/office/officeart/2005/8/layout/orgChart1"/>
    <dgm:cxn modelId="{D50C8574-83FE-4C05-AAF5-7F2C1F1CF04A}" type="presParOf" srcId="{3C6EF122-541C-4F1C-A91E-A25453B7D126}" destId="{B52777EB-4FAB-4DBD-8869-F20AF63B407B}" srcOrd="0" destOrd="0" presId="urn:microsoft.com/office/officeart/2005/8/layout/orgChart1"/>
    <dgm:cxn modelId="{9B9B9E43-1368-4D3F-85A7-BD7C5AA5851A}" type="presParOf" srcId="{3C6EF122-541C-4F1C-A91E-A25453B7D126}" destId="{E2228920-C7A3-4F09-9E4D-00AE28900CFA}" srcOrd="1" destOrd="0" presId="urn:microsoft.com/office/officeart/2005/8/layout/orgChart1"/>
    <dgm:cxn modelId="{F5878361-8E5A-4BF2-87E4-A3F6D52EB304}" type="presParOf" srcId="{75D787B4-9A78-47ED-B72D-1A4CBF7AA85A}" destId="{3FD55FB5-9C83-44A8-A968-DCE3D08A35BF}" srcOrd="1" destOrd="0" presId="urn:microsoft.com/office/officeart/2005/8/layout/orgChart1"/>
    <dgm:cxn modelId="{4E5681AA-CE17-450B-9BFD-2A28716F82D1}" type="presParOf" srcId="{3FD55FB5-9C83-44A8-A968-DCE3D08A35BF}" destId="{78955990-ED1A-475A-AA75-932807674548}" srcOrd="0" destOrd="0" presId="urn:microsoft.com/office/officeart/2005/8/layout/orgChart1"/>
    <dgm:cxn modelId="{C55C9D42-A070-48F5-B7E2-9343DDADD188}" type="presParOf" srcId="{3FD55FB5-9C83-44A8-A968-DCE3D08A35BF}" destId="{47D102DA-4799-451C-A4CB-6DFAC0342FA3}" srcOrd="1" destOrd="0" presId="urn:microsoft.com/office/officeart/2005/8/layout/orgChart1"/>
    <dgm:cxn modelId="{6DA0FDA5-E2D4-4315-9B9F-722D4DC74883}" type="presParOf" srcId="{47D102DA-4799-451C-A4CB-6DFAC0342FA3}" destId="{BBF9CB70-C4E0-49AE-BFB7-6CAC22C73016}" srcOrd="0" destOrd="0" presId="urn:microsoft.com/office/officeart/2005/8/layout/orgChart1"/>
    <dgm:cxn modelId="{5A8B7C95-1B16-44AD-9789-F33C3677530E}" type="presParOf" srcId="{BBF9CB70-C4E0-49AE-BFB7-6CAC22C73016}" destId="{DB8AE7F4-22BE-444F-AE74-22A1F02AAC83}" srcOrd="0" destOrd="0" presId="urn:microsoft.com/office/officeart/2005/8/layout/orgChart1"/>
    <dgm:cxn modelId="{D8C634AC-2DD8-4ACA-9701-3D01BEDEA9EA}" type="presParOf" srcId="{BBF9CB70-C4E0-49AE-BFB7-6CAC22C73016}" destId="{BF35B6AE-08A0-487E-B5D2-ABC5EC938842}" srcOrd="1" destOrd="0" presId="urn:microsoft.com/office/officeart/2005/8/layout/orgChart1"/>
    <dgm:cxn modelId="{FEACE427-7564-4FB9-A0D1-2B8331345730}" type="presParOf" srcId="{47D102DA-4799-451C-A4CB-6DFAC0342FA3}" destId="{06B21503-E02F-43B6-9412-6E3A18ACE036}" srcOrd="1" destOrd="0" presId="urn:microsoft.com/office/officeart/2005/8/layout/orgChart1"/>
    <dgm:cxn modelId="{3487738C-60F6-4235-BE10-A9538CED8054}" type="presParOf" srcId="{06B21503-E02F-43B6-9412-6E3A18ACE036}" destId="{40A21FEB-5E38-4087-BB10-3F9C0D930E17}" srcOrd="0" destOrd="0" presId="urn:microsoft.com/office/officeart/2005/8/layout/orgChart1"/>
    <dgm:cxn modelId="{EB692D94-264B-4156-AE29-32298E1DC6DF}" type="presParOf" srcId="{06B21503-E02F-43B6-9412-6E3A18ACE036}" destId="{40D778F8-F2A6-42AF-9FBB-BBEBF1221461}" srcOrd="1" destOrd="0" presId="urn:microsoft.com/office/officeart/2005/8/layout/orgChart1"/>
    <dgm:cxn modelId="{0B62E348-C99D-4B59-B970-DC79A318735B}" type="presParOf" srcId="{40D778F8-F2A6-42AF-9FBB-BBEBF1221461}" destId="{95943FC6-F16E-407E-883E-B90FE6C85034}" srcOrd="0" destOrd="0" presId="urn:microsoft.com/office/officeart/2005/8/layout/orgChart1"/>
    <dgm:cxn modelId="{F813DFDD-5174-4D73-98ED-B6427D9AF9D4}" type="presParOf" srcId="{95943FC6-F16E-407E-883E-B90FE6C85034}" destId="{8831F1BC-242C-4C55-81C9-7D9521ECB570}" srcOrd="0" destOrd="0" presId="urn:microsoft.com/office/officeart/2005/8/layout/orgChart1"/>
    <dgm:cxn modelId="{AAF355EB-F6D6-4665-AC92-77C862AB84B4}" type="presParOf" srcId="{95943FC6-F16E-407E-883E-B90FE6C85034}" destId="{C8DA21A3-E3A4-4A07-869F-7835B01BDAB8}" srcOrd="1" destOrd="0" presId="urn:microsoft.com/office/officeart/2005/8/layout/orgChart1"/>
    <dgm:cxn modelId="{2F94D8E7-3646-4677-B524-3DBB1E958B9A}" type="presParOf" srcId="{40D778F8-F2A6-42AF-9FBB-BBEBF1221461}" destId="{FB55463B-669F-4F7E-A75E-40A33915B3C2}" srcOrd="1" destOrd="0" presId="urn:microsoft.com/office/officeart/2005/8/layout/orgChart1"/>
    <dgm:cxn modelId="{5065A7E2-B144-466B-B151-D033318561A1}" type="presParOf" srcId="{40D778F8-F2A6-42AF-9FBB-BBEBF1221461}" destId="{E7358B3F-9CE8-4BEF-9118-DE105FA4BFD6}" srcOrd="2" destOrd="0" presId="urn:microsoft.com/office/officeart/2005/8/layout/orgChart1"/>
    <dgm:cxn modelId="{AD0BD587-C3C0-4024-8CFD-1ACC2C70169A}" type="presParOf" srcId="{06B21503-E02F-43B6-9412-6E3A18ACE036}" destId="{E6978DF4-4B13-4AC9-A4F5-BC61A8C29836}" srcOrd="2" destOrd="0" presId="urn:microsoft.com/office/officeart/2005/8/layout/orgChart1"/>
    <dgm:cxn modelId="{22991D48-A097-4B90-B2A6-5162D6059E1A}" type="presParOf" srcId="{06B21503-E02F-43B6-9412-6E3A18ACE036}" destId="{77D3E2AE-8E8E-4440-A252-4B85A29E2992}" srcOrd="3" destOrd="0" presId="urn:microsoft.com/office/officeart/2005/8/layout/orgChart1"/>
    <dgm:cxn modelId="{BF23FD89-03CA-40C3-B534-A20A28E47D6D}" type="presParOf" srcId="{77D3E2AE-8E8E-4440-A252-4B85A29E2992}" destId="{A0C1F56A-D98A-440D-B1E0-DC13AB5B470A}" srcOrd="0" destOrd="0" presId="urn:microsoft.com/office/officeart/2005/8/layout/orgChart1"/>
    <dgm:cxn modelId="{5CFD6F50-2A7C-4555-9C50-7954AE74C2FE}" type="presParOf" srcId="{A0C1F56A-D98A-440D-B1E0-DC13AB5B470A}" destId="{0EA1DA78-DBD0-4462-861F-1484BB0B4452}" srcOrd="0" destOrd="0" presId="urn:microsoft.com/office/officeart/2005/8/layout/orgChart1"/>
    <dgm:cxn modelId="{DD6B16DE-2AF5-4D68-B2F8-7B4DEC1DB5D3}" type="presParOf" srcId="{A0C1F56A-D98A-440D-B1E0-DC13AB5B470A}" destId="{2C1A96D6-3DD5-43A7-83DB-B2DCCD536443}" srcOrd="1" destOrd="0" presId="urn:microsoft.com/office/officeart/2005/8/layout/orgChart1"/>
    <dgm:cxn modelId="{16395BDB-811F-4BF1-B279-A997387F6588}" type="presParOf" srcId="{77D3E2AE-8E8E-4440-A252-4B85A29E2992}" destId="{4FAA693D-E315-46DE-853F-41E6C62A269F}" srcOrd="1" destOrd="0" presId="urn:microsoft.com/office/officeart/2005/8/layout/orgChart1"/>
    <dgm:cxn modelId="{9405ECFB-4BC7-4EA1-8883-BB25BBA9CAA3}" type="presParOf" srcId="{77D3E2AE-8E8E-4440-A252-4B85A29E2992}" destId="{EB4B8AD7-C102-49F3-886A-4F01C26E316F}" srcOrd="2" destOrd="0" presId="urn:microsoft.com/office/officeart/2005/8/layout/orgChart1"/>
    <dgm:cxn modelId="{6D0021EB-CE2A-4B36-B513-DDE9EAC1434E}" type="presParOf" srcId="{06B21503-E02F-43B6-9412-6E3A18ACE036}" destId="{D983783A-31AF-4A98-B38E-70FB37ED7C26}" srcOrd="4" destOrd="0" presId="urn:microsoft.com/office/officeart/2005/8/layout/orgChart1"/>
    <dgm:cxn modelId="{9AA842D8-D3B6-443B-94FA-7876B8E5430A}" type="presParOf" srcId="{06B21503-E02F-43B6-9412-6E3A18ACE036}" destId="{6D2159B9-2FD1-43F6-8A37-DE18BE9B6332}" srcOrd="5" destOrd="0" presId="urn:microsoft.com/office/officeart/2005/8/layout/orgChart1"/>
    <dgm:cxn modelId="{C7020AC9-520D-4E2E-92D4-0770158FC3C9}" type="presParOf" srcId="{6D2159B9-2FD1-43F6-8A37-DE18BE9B6332}" destId="{D085BA03-E6B5-4B35-8386-9763C6B1A6D9}" srcOrd="0" destOrd="0" presId="urn:microsoft.com/office/officeart/2005/8/layout/orgChart1"/>
    <dgm:cxn modelId="{CE5F2A63-3EC2-48E4-88AB-F82A983BE47D}" type="presParOf" srcId="{D085BA03-E6B5-4B35-8386-9763C6B1A6D9}" destId="{25D6898A-634D-475A-94FA-A44BE7705F79}" srcOrd="0" destOrd="0" presId="urn:microsoft.com/office/officeart/2005/8/layout/orgChart1"/>
    <dgm:cxn modelId="{02092120-2E62-49F1-A94D-5B4D4E14D912}" type="presParOf" srcId="{D085BA03-E6B5-4B35-8386-9763C6B1A6D9}" destId="{F95C9759-DA44-4147-8666-105657F6ED52}" srcOrd="1" destOrd="0" presId="urn:microsoft.com/office/officeart/2005/8/layout/orgChart1"/>
    <dgm:cxn modelId="{D0469530-E401-489A-BAC5-1BAF9E886F3B}" type="presParOf" srcId="{6D2159B9-2FD1-43F6-8A37-DE18BE9B6332}" destId="{1C9512CC-F56F-4903-B069-2FFCC54B683A}" srcOrd="1" destOrd="0" presId="urn:microsoft.com/office/officeart/2005/8/layout/orgChart1"/>
    <dgm:cxn modelId="{64482B84-265E-498D-9EC5-6EF9DC089C3E}" type="presParOf" srcId="{6D2159B9-2FD1-43F6-8A37-DE18BE9B6332}" destId="{57C82B81-5B75-417F-8C50-C9BC565D032B}" srcOrd="2" destOrd="0" presId="urn:microsoft.com/office/officeart/2005/8/layout/orgChart1"/>
    <dgm:cxn modelId="{E8EED9BD-DD4C-4FE0-B6F8-6707CA9366EB}" type="presParOf" srcId="{06B21503-E02F-43B6-9412-6E3A18ACE036}" destId="{A9F37A4E-6B88-4706-9D76-B345C822566A}" srcOrd="6" destOrd="0" presId="urn:microsoft.com/office/officeart/2005/8/layout/orgChart1"/>
    <dgm:cxn modelId="{07F4EEAC-D3CE-44AE-B678-3B571CC564FB}" type="presParOf" srcId="{06B21503-E02F-43B6-9412-6E3A18ACE036}" destId="{92C0627F-D151-48F8-BBD0-33EF2DBE7C42}" srcOrd="7" destOrd="0" presId="urn:microsoft.com/office/officeart/2005/8/layout/orgChart1"/>
    <dgm:cxn modelId="{389EFA83-A385-46B9-91C3-3DECB84B4237}" type="presParOf" srcId="{92C0627F-D151-48F8-BBD0-33EF2DBE7C42}" destId="{7D6D09DD-F082-4E36-A6A7-53A08E4296B5}" srcOrd="0" destOrd="0" presId="urn:microsoft.com/office/officeart/2005/8/layout/orgChart1"/>
    <dgm:cxn modelId="{CA1C5D7C-4795-46C7-A3FE-8CC0B3E762B1}" type="presParOf" srcId="{7D6D09DD-F082-4E36-A6A7-53A08E4296B5}" destId="{20CB8392-3318-4E01-93CC-7DEF6B88D36F}" srcOrd="0" destOrd="0" presId="urn:microsoft.com/office/officeart/2005/8/layout/orgChart1"/>
    <dgm:cxn modelId="{A9439646-0DEE-46FF-B1EA-A0DE2B7E4D7C}" type="presParOf" srcId="{7D6D09DD-F082-4E36-A6A7-53A08E4296B5}" destId="{CCF2639A-F057-4B3E-A88B-8FCBFEB60B1E}" srcOrd="1" destOrd="0" presId="urn:microsoft.com/office/officeart/2005/8/layout/orgChart1"/>
    <dgm:cxn modelId="{E7E25672-E933-4327-B525-76BCDF79AAE3}" type="presParOf" srcId="{92C0627F-D151-48F8-BBD0-33EF2DBE7C42}" destId="{4A1CD329-F83F-416B-B660-6A6B987E1A45}" srcOrd="1" destOrd="0" presId="urn:microsoft.com/office/officeart/2005/8/layout/orgChart1"/>
    <dgm:cxn modelId="{87F241C6-5B63-4FD2-9472-140099638F05}" type="presParOf" srcId="{92C0627F-D151-48F8-BBD0-33EF2DBE7C42}" destId="{2F2F6AA1-4FD2-4649-B9C3-FD3C2DC78007}" srcOrd="2" destOrd="0" presId="urn:microsoft.com/office/officeart/2005/8/layout/orgChart1"/>
    <dgm:cxn modelId="{637DF9FC-C840-4ED5-A8F0-F84AAAB1E705}" type="presParOf" srcId="{06B21503-E02F-43B6-9412-6E3A18ACE036}" destId="{3075A72E-A9A1-416F-BCF5-F350E141D816}" srcOrd="8" destOrd="0" presId="urn:microsoft.com/office/officeart/2005/8/layout/orgChart1"/>
    <dgm:cxn modelId="{2EF237B1-E731-40EE-A3AF-2BD4B42C6095}" type="presParOf" srcId="{06B21503-E02F-43B6-9412-6E3A18ACE036}" destId="{2E1A610D-7AA4-4E70-8648-5C4A28FAE486}" srcOrd="9" destOrd="0" presId="urn:microsoft.com/office/officeart/2005/8/layout/orgChart1"/>
    <dgm:cxn modelId="{80F7EF75-57D4-4A0D-A48E-AB25DC9E6744}" type="presParOf" srcId="{2E1A610D-7AA4-4E70-8648-5C4A28FAE486}" destId="{AC866EAC-E4B2-4F60-978D-69E9C25B78CF}" srcOrd="0" destOrd="0" presId="urn:microsoft.com/office/officeart/2005/8/layout/orgChart1"/>
    <dgm:cxn modelId="{836423F8-F857-4C0B-915E-3B77EB03EA5F}" type="presParOf" srcId="{AC866EAC-E4B2-4F60-978D-69E9C25B78CF}" destId="{0CFFCD0B-CEA0-4F88-B678-6182373D6380}" srcOrd="0" destOrd="0" presId="urn:microsoft.com/office/officeart/2005/8/layout/orgChart1"/>
    <dgm:cxn modelId="{7EBB0BF6-7A6E-4E36-924B-3262C8C51100}" type="presParOf" srcId="{AC866EAC-E4B2-4F60-978D-69E9C25B78CF}" destId="{513B739D-7F88-40B9-8ABF-20D38ABBF607}" srcOrd="1" destOrd="0" presId="urn:microsoft.com/office/officeart/2005/8/layout/orgChart1"/>
    <dgm:cxn modelId="{E5F2085D-1DEB-4152-97BB-5C15CE727CE0}" type="presParOf" srcId="{2E1A610D-7AA4-4E70-8648-5C4A28FAE486}" destId="{A608932D-2D6A-4FDB-88AB-9B28511FF0EA}" srcOrd="1" destOrd="0" presId="urn:microsoft.com/office/officeart/2005/8/layout/orgChart1"/>
    <dgm:cxn modelId="{0ECD3763-5C37-4E2C-B16B-7F895ECCB3D5}" type="presParOf" srcId="{2E1A610D-7AA4-4E70-8648-5C4A28FAE486}" destId="{6ECEF90D-AB4F-4C0D-8EC6-DEC2B713B0FB}" srcOrd="2" destOrd="0" presId="urn:microsoft.com/office/officeart/2005/8/layout/orgChart1"/>
    <dgm:cxn modelId="{F54F65F9-C03D-4B79-BEA8-1B04B4F67CE1}" type="presParOf" srcId="{06B21503-E02F-43B6-9412-6E3A18ACE036}" destId="{79AFCF27-0C20-41D9-8E98-6E9483E568FB}" srcOrd="10" destOrd="0" presId="urn:microsoft.com/office/officeart/2005/8/layout/orgChart1"/>
    <dgm:cxn modelId="{74432E0E-0EE1-434D-8984-3779E08C9E6B}" type="presParOf" srcId="{06B21503-E02F-43B6-9412-6E3A18ACE036}" destId="{8986F63E-1DF3-4398-BCB8-19246A59DBDF}" srcOrd="11" destOrd="0" presId="urn:microsoft.com/office/officeart/2005/8/layout/orgChart1"/>
    <dgm:cxn modelId="{1326BF0B-C2DE-425D-B698-F02A333FB345}" type="presParOf" srcId="{8986F63E-1DF3-4398-BCB8-19246A59DBDF}" destId="{616B8052-4BC3-4090-B202-965D495D7FC8}" srcOrd="0" destOrd="0" presId="urn:microsoft.com/office/officeart/2005/8/layout/orgChart1"/>
    <dgm:cxn modelId="{52813EB4-10AE-4D96-A384-7B2FDA0DE793}" type="presParOf" srcId="{616B8052-4BC3-4090-B202-965D495D7FC8}" destId="{FE5420D1-EE05-4E7C-900B-86FBCB554FE0}" srcOrd="0" destOrd="0" presId="urn:microsoft.com/office/officeart/2005/8/layout/orgChart1"/>
    <dgm:cxn modelId="{A1EC3CDA-D62D-4CD6-A8EC-7D7A1D107FB6}" type="presParOf" srcId="{616B8052-4BC3-4090-B202-965D495D7FC8}" destId="{7073D68E-BEFB-4BD8-A29D-A662D17AE449}" srcOrd="1" destOrd="0" presId="urn:microsoft.com/office/officeart/2005/8/layout/orgChart1"/>
    <dgm:cxn modelId="{88EAF2AA-57D6-404E-B1A2-91F0048DAE6F}" type="presParOf" srcId="{8986F63E-1DF3-4398-BCB8-19246A59DBDF}" destId="{FC072D11-6C92-48D5-83BC-1E0081EBDE6D}" srcOrd="1" destOrd="0" presId="urn:microsoft.com/office/officeart/2005/8/layout/orgChart1"/>
    <dgm:cxn modelId="{11E31BF1-135F-41BE-B4CE-0F26E22F2827}" type="presParOf" srcId="{8986F63E-1DF3-4398-BCB8-19246A59DBDF}" destId="{267C0144-3C60-4D59-80B5-B6F66E789163}" srcOrd="2" destOrd="0" presId="urn:microsoft.com/office/officeart/2005/8/layout/orgChart1"/>
    <dgm:cxn modelId="{AAEAD5FF-51DB-4322-8623-5AB9BE8A573E}" type="presParOf" srcId="{47D102DA-4799-451C-A4CB-6DFAC0342FA3}" destId="{5584C902-86A2-45A5-BE89-683D14B44659}" srcOrd="2" destOrd="0" presId="urn:microsoft.com/office/officeart/2005/8/layout/orgChart1"/>
    <dgm:cxn modelId="{AB5786C6-5695-4424-94AA-0FB38020207C}" type="presParOf" srcId="{3FD55FB5-9C83-44A8-A968-DCE3D08A35BF}" destId="{6764289E-AD0C-4345-B532-BCFA907B59FF}" srcOrd="2" destOrd="0" presId="urn:microsoft.com/office/officeart/2005/8/layout/orgChart1"/>
    <dgm:cxn modelId="{092A8ED1-A139-4565-A924-3F0BDEAD46C5}" type="presParOf" srcId="{3FD55FB5-9C83-44A8-A968-DCE3D08A35BF}" destId="{67D8351A-3C7C-4A5B-99BC-A29D9970CED1}" srcOrd="3" destOrd="0" presId="urn:microsoft.com/office/officeart/2005/8/layout/orgChart1"/>
    <dgm:cxn modelId="{A1876186-A85D-4563-8BBA-DB6B8F538B19}" type="presParOf" srcId="{67D8351A-3C7C-4A5B-99BC-A29D9970CED1}" destId="{4E9F6344-337E-4B72-9A8E-590E6E2C10F5}" srcOrd="0" destOrd="0" presId="urn:microsoft.com/office/officeart/2005/8/layout/orgChart1"/>
    <dgm:cxn modelId="{A4C8C730-C321-45B4-A6B6-2F29747D1E9A}" type="presParOf" srcId="{4E9F6344-337E-4B72-9A8E-590E6E2C10F5}" destId="{F9B089F0-0A9D-4550-9ADD-4E633115CD4F}" srcOrd="0" destOrd="0" presId="urn:microsoft.com/office/officeart/2005/8/layout/orgChart1"/>
    <dgm:cxn modelId="{52F8B567-E562-4F27-901A-B806B3A831FC}" type="presParOf" srcId="{4E9F6344-337E-4B72-9A8E-590E6E2C10F5}" destId="{29450CEE-E63B-443A-B77F-A745E804459A}" srcOrd="1" destOrd="0" presId="urn:microsoft.com/office/officeart/2005/8/layout/orgChart1"/>
    <dgm:cxn modelId="{A0995250-718A-4FCD-A152-C0A23976EF2E}" type="presParOf" srcId="{67D8351A-3C7C-4A5B-99BC-A29D9970CED1}" destId="{640C3CCA-D2C7-4846-811A-CA29D31FA03C}" srcOrd="1" destOrd="0" presId="urn:microsoft.com/office/officeart/2005/8/layout/orgChart1"/>
    <dgm:cxn modelId="{D2956020-CD60-4A37-996C-571FAAF06B35}" type="presParOf" srcId="{640C3CCA-D2C7-4846-811A-CA29D31FA03C}" destId="{37CFC2DE-469A-4B9B-BE17-0D5F89AE9A8D}" srcOrd="0" destOrd="0" presId="urn:microsoft.com/office/officeart/2005/8/layout/orgChart1"/>
    <dgm:cxn modelId="{117F20D2-3A4D-4FAD-9191-740B24892061}" type="presParOf" srcId="{640C3CCA-D2C7-4846-811A-CA29D31FA03C}" destId="{09FC6797-A2E5-4B26-9C01-0CD8FFA3A33B}" srcOrd="1" destOrd="0" presId="urn:microsoft.com/office/officeart/2005/8/layout/orgChart1"/>
    <dgm:cxn modelId="{DA76B9E7-0208-4F04-9FD0-D413BC0F2CBA}" type="presParOf" srcId="{09FC6797-A2E5-4B26-9C01-0CD8FFA3A33B}" destId="{91FCE5F1-8FAE-406D-A102-BF9D2A6872C1}" srcOrd="0" destOrd="0" presId="urn:microsoft.com/office/officeart/2005/8/layout/orgChart1"/>
    <dgm:cxn modelId="{70AACF7E-D735-472D-B1AC-F185BC49AE94}" type="presParOf" srcId="{91FCE5F1-8FAE-406D-A102-BF9D2A6872C1}" destId="{552A0E82-83F5-4E10-9635-A34D80003F48}" srcOrd="0" destOrd="0" presId="urn:microsoft.com/office/officeart/2005/8/layout/orgChart1"/>
    <dgm:cxn modelId="{9B97FC9D-3099-4647-9E45-7AD93C6DCF52}" type="presParOf" srcId="{91FCE5F1-8FAE-406D-A102-BF9D2A6872C1}" destId="{C3FB2963-0EA2-432F-B431-6AFC71281C84}" srcOrd="1" destOrd="0" presId="urn:microsoft.com/office/officeart/2005/8/layout/orgChart1"/>
    <dgm:cxn modelId="{14303AFB-C8EE-4EB6-85B0-B14CA1665EEA}" type="presParOf" srcId="{09FC6797-A2E5-4B26-9C01-0CD8FFA3A33B}" destId="{15DAACC8-19E3-4BE2-84B4-CE53CC2FA6BB}" srcOrd="1" destOrd="0" presId="urn:microsoft.com/office/officeart/2005/8/layout/orgChart1"/>
    <dgm:cxn modelId="{45BDADD3-F0F0-4B27-8A7A-63115D7BD96B}" type="presParOf" srcId="{09FC6797-A2E5-4B26-9C01-0CD8FFA3A33B}" destId="{5C70694D-315E-4AFB-92A9-999192D7B76D}" srcOrd="2" destOrd="0" presId="urn:microsoft.com/office/officeart/2005/8/layout/orgChart1"/>
    <dgm:cxn modelId="{EAB42F97-75CF-46CB-AC8D-230AFF7FF548}" type="presParOf" srcId="{640C3CCA-D2C7-4846-811A-CA29D31FA03C}" destId="{28A32CC6-E23C-4A25-9DB7-AC8B8A66DB62}" srcOrd="2" destOrd="0" presId="urn:microsoft.com/office/officeart/2005/8/layout/orgChart1"/>
    <dgm:cxn modelId="{B1737449-72D5-42EB-969C-2E8D8BA24572}" type="presParOf" srcId="{640C3CCA-D2C7-4846-811A-CA29D31FA03C}" destId="{82F5C0FB-3E62-4885-AA95-760E0F21E0E7}" srcOrd="3" destOrd="0" presId="urn:microsoft.com/office/officeart/2005/8/layout/orgChart1"/>
    <dgm:cxn modelId="{714C81DF-0374-4488-8CDC-CDD54D0685AE}" type="presParOf" srcId="{82F5C0FB-3E62-4885-AA95-760E0F21E0E7}" destId="{D81D86C4-00E7-4297-9177-E7BE496A9D78}" srcOrd="0" destOrd="0" presId="urn:microsoft.com/office/officeart/2005/8/layout/orgChart1"/>
    <dgm:cxn modelId="{A972AE5F-A9F2-42DC-B614-181F2E4CB3FD}" type="presParOf" srcId="{D81D86C4-00E7-4297-9177-E7BE496A9D78}" destId="{F431B131-FAD0-4721-8A6D-7946857B5AB5}" srcOrd="0" destOrd="0" presId="urn:microsoft.com/office/officeart/2005/8/layout/orgChart1"/>
    <dgm:cxn modelId="{C4ADD98E-E3EE-423C-8DBF-30FF794A0CB6}" type="presParOf" srcId="{D81D86C4-00E7-4297-9177-E7BE496A9D78}" destId="{006AB452-8953-4E15-9A24-82F9043C9B4E}" srcOrd="1" destOrd="0" presId="urn:microsoft.com/office/officeart/2005/8/layout/orgChart1"/>
    <dgm:cxn modelId="{FECB942D-26DD-4DEB-98CA-DBF71FEFF2A5}" type="presParOf" srcId="{82F5C0FB-3E62-4885-AA95-760E0F21E0E7}" destId="{0AF2CE9B-5114-4699-887D-14FFDCED36DD}" srcOrd="1" destOrd="0" presId="urn:microsoft.com/office/officeart/2005/8/layout/orgChart1"/>
    <dgm:cxn modelId="{700F9D02-383E-42DC-8496-90F1438DFD79}" type="presParOf" srcId="{82F5C0FB-3E62-4885-AA95-760E0F21E0E7}" destId="{66BD0E7E-57DD-4DBC-B200-C4FF6D3BEB0C}" srcOrd="2" destOrd="0" presId="urn:microsoft.com/office/officeart/2005/8/layout/orgChart1"/>
    <dgm:cxn modelId="{31B204B6-A282-435E-88EB-5C94B374F1B4}" type="presParOf" srcId="{640C3CCA-D2C7-4846-811A-CA29D31FA03C}" destId="{07D9805A-3A31-426B-94A8-9662091AC9AA}" srcOrd="4" destOrd="0" presId="urn:microsoft.com/office/officeart/2005/8/layout/orgChart1"/>
    <dgm:cxn modelId="{83909C24-56B0-4213-B294-78EA3460C58A}" type="presParOf" srcId="{640C3CCA-D2C7-4846-811A-CA29D31FA03C}" destId="{DE9B1C48-B36D-443F-940F-E70F3179B978}" srcOrd="5" destOrd="0" presId="urn:microsoft.com/office/officeart/2005/8/layout/orgChart1"/>
    <dgm:cxn modelId="{7E080D10-A107-47BD-9C3E-3F38A58B8A6B}" type="presParOf" srcId="{DE9B1C48-B36D-443F-940F-E70F3179B978}" destId="{EA116F10-91B2-4A15-8177-ADAC6E967ADB}" srcOrd="0" destOrd="0" presId="urn:microsoft.com/office/officeart/2005/8/layout/orgChart1"/>
    <dgm:cxn modelId="{01CF0157-FE68-4379-8BE5-3E63F42CF8AD}" type="presParOf" srcId="{EA116F10-91B2-4A15-8177-ADAC6E967ADB}" destId="{0121BBFD-1ECC-4920-BDD3-093E250903BD}" srcOrd="0" destOrd="0" presId="urn:microsoft.com/office/officeart/2005/8/layout/orgChart1"/>
    <dgm:cxn modelId="{D5C06378-BDFE-4034-89AB-10D4CF37A4E7}" type="presParOf" srcId="{EA116F10-91B2-4A15-8177-ADAC6E967ADB}" destId="{AD7F643A-7B9D-4200-AA4F-4A076BA60EE4}" srcOrd="1" destOrd="0" presId="urn:microsoft.com/office/officeart/2005/8/layout/orgChart1"/>
    <dgm:cxn modelId="{DA8E50BC-591F-41C0-B709-2A2583B70A20}" type="presParOf" srcId="{DE9B1C48-B36D-443F-940F-E70F3179B978}" destId="{A75B351A-E308-4213-B75E-9D5354E5D28F}" srcOrd="1" destOrd="0" presId="urn:microsoft.com/office/officeart/2005/8/layout/orgChart1"/>
    <dgm:cxn modelId="{BBB0F567-95E7-4A8C-B2CE-CF0430AFBB8E}" type="presParOf" srcId="{DE9B1C48-B36D-443F-940F-E70F3179B978}" destId="{5495086F-C875-4E23-92B2-3D4A1B77067B}" srcOrd="2" destOrd="0" presId="urn:microsoft.com/office/officeart/2005/8/layout/orgChart1"/>
    <dgm:cxn modelId="{9B0D24D6-A449-41CE-AE93-96C26BE44FAC}" type="presParOf" srcId="{640C3CCA-D2C7-4846-811A-CA29D31FA03C}" destId="{FD6C81C9-C1CA-45BE-8D2A-CE2FE9CCDB9A}" srcOrd="6" destOrd="0" presId="urn:microsoft.com/office/officeart/2005/8/layout/orgChart1"/>
    <dgm:cxn modelId="{928297DD-C861-48F4-808A-E3977FC38D73}" type="presParOf" srcId="{640C3CCA-D2C7-4846-811A-CA29D31FA03C}" destId="{D17B1BF2-B006-4A58-8F3D-BDBBF27C26F7}" srcOrd="7" destOrd="0" presId="urn:microsoft.com/office/officeart/2005/8/layout/orgChart1"/>
    <dgm:cxn modelId="{7F0E8547-BC07-4086-948A-11C6C2948826}" type="presParOf" srcId="{D17B1BF2-B006-4A58-8F3D-BDBBF27C26F7}" destId="{663A7E50-715B-4D17-9CE4-776E6BDCA921}" srcOrd="0" destOrd="0" presId="urn:microsoft.com/office/officeart/2005/8/layout/orgChart1"/>
    <dgm:cxn modelId="{49A52A33-DA1D-4519-A3F0-52924F587322}" type="presParOf" srcId="{663A7E50-715B-4D17-9CE4-776E6BDCA921}" destId="{4E541657-A1CF-4072-A015-EA7AA704F198}" srcOrd="0" destOrd="0" presId="urn:microsoft.com/office/officeart/2005/8/layout/orgChart1"/>
    <dgm:cxn modelId="{E214C89B-E10C-48A2-AA43-8CBC5EA93886}" type="presParOf" srcId="{663A7E50-715B-4D17-9CE4-776E6BDCA921}" destId="{7DC5FA72-1E97-444B-9602-01D2FFBBE5C7}" srcOrd="1" destOrd="0" presId="urn:microsoft.com/office/officeart/2005/8/layout/orgChart1"/>
    <dgm:cxn modelId="{BFF16557-0991-459B-81F5-F6E7C56B20B7}" type="presParOf" srcId="{D17B1BF2-B006-4A58-8F3D-BDBBF27C26F7}" destId="{A62154CD-8D7D-4B4A-B22F-5D853FFD4FB2}" srcOrd="1" destOrd="0" presId="urn:microsoft.com/office/officeart/2005/8/layout/orgChart1"/>
    <dgm:cxn modelId="{9B7C60EE-86DA-43CE-B9C5-868B092D03FB}" type="presParOf" srcId="{D17B1BF2-B006-4A58-8F3D-BDBBF27C26F7}" destId="{64FAE93E-D0B2-4CCB-A6E3-B85D2E20977B}" srcOrd="2" destOrd="0" presId="urn:microsoft.com/office/officeart/2005/8/layout/orgChart1"/>
    <dgm:cxn modelId="{8F2DBD77-897E-467D-8F84-BE94B0E97877}" type="presParOf" srcId="{67D8351A-3C7C-4A5B-99BC-A29D9970CED1}" destId="{1B4BF484-6AC5-42BF-B0B7-C92224E70A81}" srcOrd="2" destOrd="0" presId="urn:microsoft.com/office/officeart/2005/8/layout/orgChart1"/>
    <dgm:cxn modelId="{EE6E52F0-99E5-4992-B810-9EBC4BC1F600}" type="presParOf" srcId="{3FD55FB5-9C83-44A8-A968-DCE3D08A35BF}" destId="{A6112176-62A9-4FCD-91B9-3ABA284CD04B}" srcOrd="4" destOrd="0" presId="urn:microsoft.com/office/officeart/2005/8/layout/orgChart1"/>
    <dgm:cxn modelId="{B275521C-ABCA-41A1-B9A8-E81315764100}" type="presParOf" srcId="{3FD55FB5-9C83-44A8-A968-DCE3D08A35BF}" destId="{6E90B065-B8E6-499D-AC2E-7B4080F2FEA2}" srcOrd="5" destOrd="0" presId="urn:microsoft.com/office/officeart/2005/8/layout/orgChart1"/>
    <dgm:cxn modelId="{9B485DB8-D6D9-4209-9992-A67CD925621E}" type="presParOf" srcId="{6E90B065-B8E6-499D-AC2E-7B4080F2FEA2}" destId="{E24EE986-E99A-4D09-8F04-983EBDE68A61}" srcOrd="0" destOrd="0" presId="urn:microsoft.com/office/officeart/2005/8/layout/orgChart1"/>
    <dgm:cxn modelId="{66F7E4A5-AA94-471B-8FA3-A5901F3BACB1}" type="presParOf" srcId="{E24EE986-E99A-4D09-8F04-983EBDE68A61}" destId="{0C4510D7-DD7B-43D0-9C9B-EC2DAC3AF90E}" srcOrd="0" destOrd="0" presId="urn:microsoft.com/office/officeart/2005/8/layout/orgChart1"/>
    <dgm:cxn modelId="{EE98FA87-1AF5-4EC5-91C4-DA2FC042F665}" type="presParOf" srcId="{E24EE986-E99A-4D09-8F04-983EBDE68A61}" destId="{8F9B3354-E44D-42DB-A4EA-0091FBFA9382}" srcOrd="1" destOrd="0" presId="urn:microsoft.com/office/officeart/2005/8/layout/orgChart1"/>
    <dgm:cxn modelId="{B37028FE-F731-4476-A846-67B13337D4EE}" type="presParOf" srcId="{6E90B065-B8E6-499D-AC2E-7B4080F2FEA2}" destId="{8ED9451C-C354-4F78-A889-81EB18825C2F}" srcOrd="1" destOrd="0" presId="urn:microsoft.com/office/officeart/2005/8/layout/orgChart1"/>
    <dgm:cxn modelId="{3B3AEFDE-E23B-4C20-81BC-F3DE2FBD16B6}" type="presParOf" srcId="{8ED9451C-C354-4F78-A889-81EB18825C2F}" destId="{D7CF3FF5-1FE0-4093-88E4-B04BED342222}" srcOrd="0" destOrd="0" presId="urn:microsoft.com/office/officeart/2005/8/layout/orgChart1"/>
    <dgm:cxn modelId="{BE6855F2-7F4F-4B23-8D14-91C7A8DE0F00}" type="presParOf" srcId="{8ED9451C-C354-4F78-A889-81EB18825C2F}" destId="{EA583464-5E5A-4DD3-8602-808D9A6389F8}" srcOrd="1" destOrd="0" presId="urn:microsoft.com/office/officeart/2005/8/layout/orgChart1"/>
    <dgm:cxn modelId="{DA813683-39CB-4C28-B48E-E4525E7B20C4}" type="presParOf" srcId="{EA583464-5E5A-4DD3-8602-808D9A6389F8}" destId="{E47DF56F-02E5-45BD-B5C0-B42AA219587C}" srcOrd="0" destOrd="0" presId="urn:microsoft.com/office/officeart/2005/8/layout/orgChart1"/>
    <dgm:cxn modelId="{10E2F542-AE26-4471-97D1-FE6B0FB2C118}" type="presParOf" srcId="{E47DF56F-02E5-45BD-B5C0-B42AA219587C}" destId="{D6B85D92-CCD3-46B4-84B1-77F849BDF4ED}" srcOrd="0" destOrd="0" presId="urn:microsoft.com/office/officeart/2005/8/layout/orgChart1"/>
    <dgm:cxn modelId="{A58A83AA-4F12-463F-903C-A2B8DC1AE0FB}" type="presParOf" srcId="{E47DF56F-02E5-45BD-B5C0-B42AA219587C}" destId="{64056280-8E0C-466F-999A-92ED5C983679}" srcOrd="1" destOrd="0" presId="urn:microsoft.com/office/officeart/2005/8/layout/orgChart1"/>
    <dgm:cxn modelId="{4BB732FB-F6E3-43CF-94D0-367C47996437}" type="presParOf" srcId="{EA583464-5E5A-4DD3-8602-808D9A6389F8}" destId="{A23721F8-A9CD-448C-946F-C3ADEAFB811F}" srcOrd="1" destOrd="0" presId="urn:microsoft.com/office/officeart/2005/8/layout/orgChart1"/>
    <dgm:cxn modelId="{FAADFA96-D069-4FF7-B6C6-8F6DDEE9C408}" type="presParOf" srcId="{EA583464-5E5A-4DD3-8602-808D9A6389F8}" destId="{7259DDE2-B130-4023-94C1-DACBEEFB43E8}" srcOrd="2" destOrd="0" presId="urn:microsoft.com/office/officeart/2005/8/layout/orgChart1"/>
    <dgm:cxn modelId="{5EBD310E-C8D2-495D-8123-F84BD2DF90F4}" type="presParOf" srcId="{8ED9451C-C354-4F78-A889-81EB18825C2F}" destId="{EAC92337-20EB-4150-A70B-ABA0B930885E}" srcOrd="2" destOrd="0" presId="urn:microsoft.com/office/officeart/2005/8/layout/orgChart1"/>
    <dgm:cxn modelId="{13B1A8CE-5D31-43E0-9CDC-0D64679FE578}" type="presParOf" srcId="{8ED9451C-C354-4F78-A889-81EB18825C2F}" destId="{F8BB87DE-4F86-4174-A57A-F74CB1D56234}" srcOrd="3" destOrd="0" presId="urn:microsoft.com/office/officeart/2005/8/layout/orgChart1"/>
    <dgm:cxn modelId="{CD59919F-5001-4E3E-9CC9-D791AC690FA6}" type="presParOf" srcId="{F8BB87DE-4F86-4174-A57A-F74CB1D56234}" destId="{312620A5-F3A3-44D5-B333-2043C3390525}" srcOrd="0" destOrd="0" presId="urn:microsoft.com/office/officeart/2005/8/layout/orgChart1"/>
    <dgm:cxn modelId="{586FD223-F917-4B69-846B-9FFDDF31D2DD}" type="presParOf" srcId="{312620A5-F3A3-44D5-B333-2043C3390525}" destId="{DF400083-2C36-4928-B049-12A6DF63EB91}" srcOrd="0" destOrd="0" presId="urn:microsoft.com/office/officeart/2005/8/layout/orgChart1"/>
    <dgm:cxn modelId="{6C883D69-5009-4B3E-9A22-71C163C4F643}" type="presParOf" srcId="{312620A5-F3A3-44D5-B333-2043C3390525}" destId="{65A1F328-6AAC-4883-A16F-43949BF38CE4}" srcOrd="1" destOrd="0" presId="urn:microsoft.com/office/officeart/2005/8/layout/orgChart1"/>
    <dgm:cxn modelId="{811C40D8-D9C1-4817-B551-A7540F97D45D}" type="presParOf" srcId="{F8BB87DE-4F86-4174-A57A-F74CB1D56234}" destId="{ABB89032-CD24-4B36-8E5A-20C4675AF348}" srcOrd="1" destOrd="0" presId="urn:microsoft.com/office/officeart/2005/8/layout/orgChart1"/>
    <dgm:cxn modelId="{F930D48C-F691-4652-B196-BDBC51F93F9B}" type="presParOf" srcId="{F8BB87DE-4F86-4174-A57A-F74CB1D56234}" destId="{02AC8CFE-A252-49DC-AB21-DDD98C2A2D2F}" srcOrd="2" destOrd="0" presId="urn:microsoft.com/office/officeart/2005/8/layout/orgChart1"/>
    <dgm:cxn modelId="{EE236669-0F7A-4CA4-9807-D16CCF23C84F}" type="presParOf" srcId="{8ED9451C-C354-4F78-A889-81EB18825C2F}" destId="{67B9CA94-E835-4CF7-80A7-491B52A5C8FF}" srcOrd="4" destOrd="0" presId="urn:microsoft.com/office/officeart/2005/8/layout/orgChart1"/>
    <dgm:cxn modelId="{6F500114-169B-4489-B67C-C0BDD46017C4}" type="presParOf" srcId="{8ED9451C-C354-4F78-A889-81EB18825C2F}" destId="{A9817369-DB9B-4043-A4AF-F25DC8590C8C}" srcOrd="5" destOrd="0" presId="urn:microsoft.com/office/officeart/2005/8/layout/orgChart1"/>
    <dgm:cxn modelId="{25FC32AF-F83A-4C3D-902D-097EF2C0F5E4}" type="presParOf" srcId="{A9817369-DB9B-4043-A4AF-F25DC8590C8C}" destId="{42486BBD-F43D-4F21-9677-685B28EB4753}" srcOrd="0" destOrd="0" presId="urn:microsoft.com/office/officeart/2005/8/layout/orgChart1"/>
    <dgm:cxn modelId="{B8B81A70-57CF-4304-9C2F-B57DCFA9C4B2}" type="presParOf" srcId="{42486BBD-F43D-4F21-9677-685B28EB4753}" destId="{36AF0264-0C9D-4A54-B09E-524D43416C74}" srcOrd="0" destOrd="0" presId="urn:microsoft.com/office/officeart/2005/8/layout/orgChart1"/>
    <dgm:cxn modelId="{A7C20B57-C156-41F6-ADBF-FF6A4D201318}" type="presParOf" srcId="{42486BBD-F43D-4F21-9677-685B28EB4753}" destId="{AFEE3213-7BB7-4A13-828B-CA5D1D6D1BE3}" srcOrd="1" destOrd="0" presId="urn:microsoft.com/office/officeart/2005/8/layout/orgChart1"/>
    <dgm:cxn modelId="{AC7713D9-7C68-4396-8EBF-949BB6982612}" type="presParOf" srcId="{A9817369-DB9B-4043-A4AF-F25DC8590C8C}" destId="{07BECAA0-9D93-4970-B1E1-A6E5A284AF58}" srcOrd="1" destOrd="0" presId="urn:microsoft.com/office/officeart/2005/8/layout/orgChart1"/>
    <dgm:cxn modelId="{4DFB49B6-0135-4288-968E-174F19A6F2A7}" type="presParOf" srcId="{A9817369-DB9B-4043-A4AF-F25DC8590C8C}" destId="{2A7C8C0F-B75B-4FFA-989E-734DE249E8FE}" srcOrd="2" destOrd="0" presId="urn:microsoft.com/office/officeart/2005/8/layout/orgChart1"/>
    <dgm:cxn modelId="{DD64645E-8F2A-4E36-AEED-470414610D4C}" type="presParOf" srcId="{8ED9451C-C354-4F78-A889-81EB18825C2F}" destId="{A87E47C2-D916-4579-B1B7-5AC34BA079B5}" srcOrd="6" destOrd="0" presId="urn:microsoft.com/office/officeart/2005/8/layout/orgChart1"/>
    <dgm:cxn modelId="{F5953BB8-972C-4C0F-A5D0-2714E952574A}" type="presParOf" srcId="{8ED9451C-C354-4F78-A889-81EB18825C2F}" destId="{414AEF93-1548-4494-87C0-4731FD96C1F2}" srcOrd="7" destOrd="0" presId="urn:microsoft.com/office/officeart/2005/8/layout/orgChart1"/>
    <dgm:cxn modelId="{7AF3EC62-71AA-46E4-9ED3-611AF6D51E8C}" type="presParOf" srcId="{414AEF93-1548-4494-87C0-4731FD96C1F2}" destId="{C41A5F51-AA2B-4F7E-9376-C117DA446516}" srcOrd="0" destOrd="0" presId="urn:microsoft.com/office/officeart/2005/8/layout/orgChart1"/>
    <dgm:cxn modelId="{AAAE73BB-F12A-4D7F-AD19-9C84F0BE36A2}" type="presParOf" srcId="{C41A5F51-AA2B-4F7E-9376-C117DA446516}" destId="{9588BA6F-3FF1-423F-82B1-AA5D3E247513}" srcOrd="0" destOrd="0" presId="urn:microsoft.com/office/officeart/2005/8/layout/orgChart1"/>
    <dgm:cxn modelId="{BC810595-42D1-42BE-9206-971DE11C82A3}" type="presParOf" srcId="{C41A5F51-AA2B-4F7E-9376-C117DA446516}" destId="{83403EE8-A309-41FD-9A46-E3A4043FEF72}" srcOrd="1" destOrd="0" presId="urn:microsoft.com/office/officeart/2005/8/layout/orgChart1"/>
    <dgm:cxn modelId="{05B28801-C546-46BC-9B53-A44F5CEF401A}" type="presParOf" srcId="{414AEF93-1548-4494-87C0-4731FD96C1F2}" destId="{3F2AF808-7F7A-4FE0-9152-30D97A6C6328}" srcOrd="1" destOrd="0" presId="urn:microsoft.com/office/officeart/2005/8/layout/orgChart1"/>
    <dgm:cxn modelId="{539CE3D9-B63C-4191-BED8-E8EE4029A482}" type="presParOf" srcId="{414AEF93-1548-4494-87C0-4731FD96C1F2}" destId="{A104A9D0-ECA9-4B2D-A342-0D194FD40860}" srcOrd="2" destOrd="0" presId="urn:microsoft.com/office/officeart/2005/8/layout/orgChart1"/>
    <dgm:cxn modelId="{0E7FE665-FC70-44B7-A6E4-BB0EE542DB18}" type="presParOf" srcId="{8ED9451C-C354-4F78-A889-81EB18825C2F}" destId="{257A3067-D598-425B-94BE-EDAF5DD88512}" srcOrd="8" destOrd="0" presId="urn:microsoft.com/office/officeart/2005/8/layout/orgChart1"/>
    <dgm:cxn modelId="{7EEB2139-A3EE-400E-A2AA-73B293902355}" type="presParOf" srcId="{8ED9451C-C354-4F78-A889-81EB18825C2F}" destId="{9B226A6B-A368-4476-8A53-D46298C70AC9}" srcOrd="9" destOrd="0" presId="urn:microsoft.com/office/officeart/2005/8/layout/orgChart1"/>
    <dgm:cxn modelId="{8ABEA462-FD3A-4D8E-83CF-B0C21B3D5CB6}" type="presParOf" srcId="{9B226A6B-A368-4476-8A53-D46298C70AC9}" destId="{7EBDA55E-A70A-4741-86DB-9349E5B4C3FD}" srcOrd="0" destOrd="0" presId="urn:microsoft.com/office/officeart/2005/8/layout/orgChart1"/>
    <dgm:cxn modelId="{C74DB80A-D11B-4D7D-B558-518FD0359B6B}" type="presParOf" srcId="{7EBDA55E-A70A-4741-86DB-9349E5B4C3FD}" destId="{0C8905AC-E60B-499D-A924-A0CB81B73D72}" srcOrd="0" destOrd="0" presId="urn:microsoft.com/office/officeart/2005/8/layout/orgChart1"/>
    <dgm:cxn modelId="{4A2ACDC2-55C7-4DBF-BBE4-EE8F9A7AD6E3}" type="presParOf" srcId="{7EBDA55E-A70A-4741-86DB-9349E5B4C3FD}" destId="{8DBF6E8E-C697-4524-94CA-4586C8276D7F}" srcOrd="1" destOrd="0" presId="urn:microsoft.com/office/officeart/2005/8/layout/orgChart1"/>
    <dgm:cxn modelId="{F44586D9-C5AA-4941-94F0-2317BECE7DA0}" type="presParOf" srcId="{9B226A6B-A368-4476-8A53-D46298C70AC9}" destId="{79DDEFE9-4339-4DA1-B4AD-7ED56953F2F1}" srcOrd="1" destOrd="0" presId="urn:microsoft.com/office/officeart/2005/8/layout/orgChart1"/>
    <dgm:cxn modelId="{8CD07C78-8C0A-4B7F-94FF-308A2EC667D9}" type="presParOf" srcId="{9B226A6B-A368-4476-8A53-D46298C70AC9}" destId="{9783A315-0C14-459C-929A-D654BA57BCDD}" srcOrd="2" destOrd="0" presId="urn:microsoft.com/office/officeart/2005/8/layout/orgChart1"/>
    <dgm:cxn modelId="{B65CEC18-CEC2-44E4-83A9-6B07C81176A1}" type="presParOf" srcId="{8ED9451C-C354-4F78-A889-81EB18825C2F}" destId="{5F544A28-18B4-4FDD-BB5B-41B3973F506D}" srcOrd="10" destOrd="0" presId="urn:microsoft.com/office/officeart/2005/8/layout/orgChart1"/>
    <dgm:cxn modelId="{79EC36C2-8785-45B0-829F-BF03797E74C1}" type="presParOf" srcId="{8ED9451C-C354-4F78-A889-81EB18825C2F}" destId="{8F9F09C8-B10D-4B33-9E23-BD6E828C55FD}" srcOrd="11" destOrd="0" presId="urn:microsoft.com/office/officeart/2005/8/layout/orgChart1"/>
    <dgm:cxn modelId="{9CD213E9-D256-4EDE-B0EC-B8F2D4AEF39F}" type="presParOf" srcId="{8F9F09C8-B10D-4B33-9E23-BD6E828C55FD}" destId="{AF9136FC-C710-431D-8FC5-945AADF398D5}" srcOrd="0" destOrd="0" presId="urn:microsoft.com/office/officeart/2005/8/layout/orgChart1"/>
    <dgm:cxn modelId="{CD653F02-B03D-48B8-B90F-6D3F059B1601}" type="presParOf" srcId="{AF9136FC-C710-431D-8FC5-945AADF398D5}" destId="{F8A36460-9B94-48E3-9B4B-37C0963E4D56}" srcOrd="0" destOrd="0" presId="urn:microsoft.com/office/officeart/2005/8/layout/orgChart1"/>
    <dgm:cxn modelId="{18FA56C6-A33F-4BEC-AC54-BBED4159080F}" type="presParOf" srcId="{AF9136FC-C710-431D-8FC5-945AADF398D5}" destId="{44D68661-79B2-4E52-AB74-E61C7194B266}" srcOrd="1" destOrd="0" presId="urn:microsoft.com/office/officeart/2005/8/layout/orgChart1"/>
    <dgm:cxn modelId="{CFDBEBBB-FB5F-48D9-B270-7C0CC67EB0BF}" type="presParOf" srcId="{8F9F09C8-B10D-4B33-9E23-BD6E828C55FD}" destId="{BCE5D53A-8F92-4C56-AF96-FE838E7645D0}" srcOrd="1" destOrd="0" presId="urn:microsoft.com/office/officeart/2005/8/layout/orgChart1"/>
    <dgm:cxn modelId="{D53A2DCC-2FD0-41D4-AFBD-730191CA9DE6}" type="presParOf" srcId="{8F9F09C8-B10D-4B33-9E23-BD6E828C55FD}" destId="{5DD7E731-2662-4254-9B17-79A4175E052E}" srcOrd="2" destOrd="0" presId="urn:microsoft.com/office/officeart/2005/8/layout/orgChart1"/>
    <dgm:cxn modelId="{1D1D6E1A-6986-430E-B589-3AD284808C72}" type="presParOf" srcId="{6E90B065-B8E6-499D-AC2E-7B4080F2FEA2}" destId="{335A02BE-6329-4C41-9FD4-5D7BA84D0F5F}" srcOrd="2" destOrd="0" presId="urn:microsoft.com/office/officeart/2005/8/layout/orgChart1"/>
    <dgm:cxn modelId="{150A0F2F-1918-4450-ABE2-CB487AF42876}" type="presParOf" srcId="{3FD55FB5-9C83-44A8-A968-DCE3D08A35BF}" destId="{75EBB43F-A1BF-4ED6-BF69-B427826C4D14}" srcOrd="6" destOrd="0" presId="urn:microsoft.com/office/officeart/2005/8/layout/orgChart1"/>
    <dgm:cxn modelId="{08927DEF-780C-48FE-94F1-8C50427A2983}" type="presParOf" srcId="{3FD55FB5-9C83-44A8-A968-DCE3D08A35BF}" destId="{6A205E05-D9FB-4A96-9589-0C798C3D1876}" srcOrd="7" destOrd="0" presId="urn:microsoft.com/office/officeart/2005/8/layout/orgChart1"/>
    <dgm:cxn modelId="{0CCB4816-F317-4D69-8339-B3585DDE1B1D}" type="presParOf" srcId="{6A205E05-D9FB-4A96-9589-0C798C3D1876}" destId="{EEB9DD7E-0615-40FA-AEA2-FCCCFF09FC7D}" srcOrd="0" destOrd="0" presId="urn:microsoft.com/office/officeart/2005/8/layout/orgChart1"/>
    <dgm:cxn modelId="{6A32DE2C-7916-4DF5-9B96-2690912A5300}" type="presParOf" srcId="{EEB9DD7E-0615-40FA-AEA2-FCCCFF09FC7D}" destId="{A99E1390-675C-42CC-92D9-34A24A6841A7}" srcOrd="0" destOrd="0" presId="urn:microsoft.com/office/officeart/2005/8/layout/orgChart1"/>
    <dgm:cxn modelId="{C0DB608B-4FA2-431B-83A4-7A131DE8C978}" type="presParOf" srcId="{EEB9DD7E-0615-40FA-AEA2-FCCCFF09FC7D}" destId="{0A5A64A9-78A2-4BF2-A938-2B8A97961DDF}" srcOrd="1" destOrd="0" presId="urn:microsoft.com/office/officeart/2005/8/layout/orgChart1"/>
    <dgm:cxn modelId="{B3DF8744-E929-4ECB-9B9A-6EA63E36309D}" type="presParOf" srcId="{6A205E05-D9FB-4A96-9589-0C798C3D1876}" destId="{257345B5-D54F-4807-91B8-02BDFEE1243E}" srcOrd="1" destOrd="0" presId="urn:microsoft.com/office/officeart/2005/8/layout/orgChart1"/>
    <dgm:cxn modelId="{FEBAA81B-0F2F-4D1C-B99A-B6CAC6487487}" type="presParOf" srcId="{257345B5-D54F-4807-91B8-02BDFEE1243E}" destId="{D58A4024-BE47-4289-A376-7DF8F0FB6D96}" srcOrd="0" destOrd="0" presId="urn:microsoft.com/office/officeart/2005/8/layout/orgChart1"/>
    <dgm:cxn modelId="{B0BC34AA-5246-4CE9-8D9F-AEFC0E8BED69}" type="presParOf" srcId="{257345B5-D54F-4807-91B8-02BDFEE1243E}" destId="{A891F0F0-6A28-43FB-BC8F-BC6C5E22C8AD}" srcOrd="1" destOrd="0" presId="urn:microsoft.com/office/officeart/2005/8/layout/orgChart1"/>
    <dgm:cxn modelId="{930C6BEF-3C2B-4BBE-B988-3E22A6FE685E}" type="presParOf" srcId="{A891F0F0-6A28-43FB-BC8F-BC6C5E22C8AD}" destId="{51E6BDEA-A903-44D2-AC86-DE9F4D16E756}" srcOrd="0" destOrd="0" presId="urn:microsoft.com/office/officeart/2005/8/layout/orgChart1"/>
    <dgm:cxn modelId="{CF0070E2-D1EE-4DB5-BEDD-2A0B330C05C9}" type="presParOf" srcId="{51E6BDEA-A903-44D2-AC86-DE9F4D16E756}" destId="{811F178A-ACFD-4F42-8731-D2F98780A334}" srcOrd="0" destOrd="0" presId="urn:microsoft.com/office/officeart/2005/8/layout/orgChart1"/>
    <dgm:cxn modelId="{750A6516-1720-4FD5-A376-7B29B1AFA626}" type="presParOf" srcId="{51E6BDEA-A903-44D2-AC86-DE9F4D16E756}" destId="{0DAFC406-AA2C-4481-A3FA-1F9C32B83AF2}" srcOrd="1" destOrd="0" presId="urn:microsoft.com/office/officeart/2005/8/layout/orgChart1"/>
    <dgm:cxn modelId="{082D89D6-0658-44F8-B959-4DE1CCAE3305}" type="presParOf" srcId="{A891F0F0-6A28-43FB-BC8F-BC6C5E22C8AD}" destId="{2497B95D-C686-45B1-9D4F-FAB4CBD1C560}" srcOrd="1" destOrd="0" presId="urn:microsoft.com/office/officeart/2005/8/layout/orgChart1"/>
    <dgm:cxn modelId="{097A0D5B-0E8D-42F6-8400-5BF9156C2F1D}" type="presParOf" srcId="{A891F0F0-6A28-43FB-BC8F-BC6C5E22C8AD}" destId="{D29D9BB9-59B2-43F7-9EB1-68A207146B55}" srcOrd="2" destOrd="0" presId="urn:microsoft.com/office/officeart/2005/8/layout/orgChart1"/>
    <dgm:cxn modelId="{C79B9963-D048-4075-9598-3B19F68D2D78}" type="presParOf" srcId="{257345B5-D54F-4807-91B8-02BDFEE1243E}" destId="{94E90656-29AE-4E94-8D40-FAFF99DB8FBC}" srcOrd="2" destOrd="0" presId="urn:microsoft.com/office/officeart/2005/8/layout/orgChart1"/>
    <dgm:cxn modelId="{20AB933F-2C84-470F-9EE9-4717C70AB235}" type="presParOf" srcId="{257345B5-D54F-4807-91B8-02BDFEE1243E}" destId="{41C8E2FC-6661-428E-AB58-CFC1BEFB2D3F}" srcOrd="3" destOrd="0" presId="urn:microsoft.com/office/officeart/2005/8/layout/orgChart1"/>
    <dgm:cxn modelId="{0BD7A3CB-FB1E-482E-8BD4-698344AE2669}" type="presParOf" srcId="{41C8E2FC-6661-428E-AB58-CFC1BEFB2D3F}" destId="{06893938-C92B-4784-A675-66257EEAB02D}" srcOrd="0" destOrd="0" presId="urn:microsoft.com/office/officeart/2005/8/layout/orgChart1"/>
    <dgm:cxn modelId="{A7EE2BAC-2AFD-4B82-8126-1FE34E4876A3}" type="presParOf" srcId="{06893938-C92B-4784-A675-66257EEAB02D}" destId="{BBE6303F-2D13-466E-AA60-A5A3179F2740}" srcOrd="0" destOrd="0" presId="urn:microsoft.com/office/officeart/2005/8/layout/orgChart1"/>
    <dgm:cxn modelId="{1DC21987-9C05-4FF5-8DFB-5A05ACAD8537}" type="presParOf" srcId="{06893938-C92B-4784-A675-66257EEAB02D}" destId="{D1B3F356-A3AE-4158-B6ED-9076DD1B75C3}" srcOrd="1" destOrd="0" presId="urn:microsoft.com/office/officeart/2005/8/layout/orgChart1"/>
    <dgm:cxn modelId="{9D843E6D-D70A-4F0D-B549-71989E3C7B22}" type="presParOf" srcId="{41C8E2FC-6661-428E-AB58-CFC1BEFB2D3F}" destId="{6515D326-9429-420D-B915-EE019FE3F872}" srcOrd="1" destOrd="0" presId="urn:microsoft.com/office/officeart/2005/8/layout/orgChart1"/>
    <dgm:cxn modelId="{792C67E3-972D-43E2-A2E4-D3B0BF49A841}" type="presParOf" srcId="{41C8E2FC-6661-428E-AB58-CFC1BEFB2D3F}" destId="{710D85E6-72A1-4AC3-B5E3-E52C2DB19482}" srcOrd="2" destOrd="0" presId="urn:microsoft.com/office/officeart/2005/8/layout/orgChart1"/>
    <dgm:cxn modelId="{77044A18-CA52-4067-814A-5DBC54F0FD09}" type="presParOf" srcId="{6A205E05-D9FB-4A96-9589-0C798C3D1876}" destId="{29ABFDC6-150E-4944-9855-82D5AE960A26}" srcOrd="2" destOrd="0" presId="urn:microsoft.com/office/officeart/2005/8/layout/orgChart1"/>
    <dgm:cxn modelId="{32D5A7E5-B553-4C7F-9F12-25A3BEF27329}" type="presParOf" srcId="{3FD55FB5-9C83-44A8-A968-DCE3D08A35BF}" destId="{842A2874-F771-4C4B-AD0B-06C047AAF425}" srcOrd="8" destOrd="0" presId="urn:microsoft.com/office/officeart/2005/8/layout/orgChart1"/>
    <dgm:cxn modelId="{A44C0A6F-1DA9-426B-9724-4D88CC866A4F}" type="presParOf" srcId="{3FD55FB5-9C83-44A8-A968-DCE3D08A35BF}" destId="{D42D7DD7-39E0-4ACF-84B8-15E2AECDAC18}" srcOrd="9" destOrd="0" presId="urn:microsoft.com/office/officeart/2005/8/layout/orgChart1"/>
    <dgm:cxn modelId="{F8D5DC2D-8517-4606-83F7-537F69EE7FF0}" type="presParOf" srcId="{D42D7DD7-39E0-4ACF-84B8-15E2AECDAC18}" destId="{BFE74CC3-062C-457D-AEB0-DE1E2F3D343B}" srcOrd="0" destOrd="0" presId="urn:microsoft.com/office/officeart/2005/8/layout/orgChart1"/>
    <dgm:cxn modelId="{144FAAE0-71D8-40F0-A873-D60A8A7CC82E}" type="presParOf" srcId="{BFE74CC3-062C-457D-AEB0-DE1E2F3D343B}" destId="{467B85D8-1890-466D-9CFE-2FD129438A26}" srcOrd="0" destOrd="0" presId="urn:microsoft.com/office/officeart/2005/8/layout/orgChart1"/>
    <dgm:cxn modelId="{9F3AA077-E65C-4AFB-9653-E78794E983C3}" type="presParOf" srcId="{BFE74CC3-062C-457D-AEB0-DE1E2F3D343B}" destId="{109B5908-E136-42DE-9D2D-D32938B1C694}" srcOrd="1" destOrd="0" presId="urn:microsoft.com/office/officeart/2005/8/layout/orgChart1"/>
    <dgm:cxn modelId="{273DDB19-23A2-40B5-B29E-5A1BEC5810C0}" type="presParOf" srcId="{D42D7DD7-39E0-4ACF-84B8-15E2AECDAC18}" destId="{8DAE24AC-32B6-4B35-8577-C783DAB16931}" srcOrd="1" destOrd="0" presId="urn:microsoft.com/office/officeart/2005/8/layout/orgChart1"/>
    <dgm:cxn modelId="{87D2DFD0-68D5-4948-BBEF-034108B59D28}" type="presParOf" srcId="{8DAE24AC-32B6-4B35-8577-C783DAB16931}" destId="{3795C310-A2CA-4B71-AFB5-920696742E62}" srcOrd="0" destOrd="0" presId="urn:microsoft.com/office/officeart/2005/8/layout/orgChart1"/>
    <dgm:cxn modelId="{9600C88D-8438-4F92-8FF2-87236D108EBD}" type="presParOf" srcId="{8DAE24AC-32B6-4B35-8577-C783DAB16931}" destId="{619ECD6B-89F5-4C54-9C55-0AA6D374C417}" srcOrd="1" destOrd="0" presId="urn:microsoft.com/office/officeart/2005/8/layout/orgChart1"/>
    <dgm:cxn modelId="{D6239E40-8AF7-4400-9F78-481B1B630F2D}" type="presParOf" srcId="{619ECD6B-89F5-4C54-9C55-0AA6D374C417}" destId="{31FC7E84-19C1-4821-B3EB-98D83C739C10}" srcOrd="0" destOrd="0" presId="urn:microsoft.com/office/officeart/2005/8/layout/orgChart1"/>
    <dgm:cxn modelId="{05FA8089-8FC5-4BE9-BBB3-68419C37A128}" type="presParOf" srcId="{31FC7E84-19C1-4821-B3EB-98D83C739C10}" destId="{3F71626A-92AD-4152-AC2C-C7FCBFD52710}" srcOrd="0" destOrd="0" presId="urn:microsoft.com/office/officeart/2005/8/layout/orgChart1"/>
    <dgm:cxn modelId="{D06BEE92-5FCD-43D0-A82E-BAB0B6123873}" type="presParOf" srcId="{31FC7E84-19C1-4821-B3EB-98D83C739C10}" destId="{DB124A1E-9DBF-4487-88E9-A15FE096410B}" srcOrd="1" destOrd="0" presId="urn:microsoft.com/office/officeart/2005/8/layout/orgChart1"/>
    <dgm:cxn modelId="{7AF5F9A9-2955-48A5-9B51-ECF757A2F834}" type="presParOf" srcId="{619ECD6B-89F5-4C54-9C55-0AA6D374C417}" destId="{5B038513-FCC5-4417-9F13-07CBF25F57E8}" srcOrd="1" destOrd="0" presId="urn:microsoft.com/office/officeart/2005/8/layout/orgChart1"/>
    <dgm:cxn modelId="{194175AD-AF6C-47BE-A9C5-5E99060D70AE}" type="presParOf" srcId="{619ECD6B-89F5-4C54-9C55-0AA6D374C417}" destId="{5D18F5E7-BD86-4663-AA46-F71902EC24CE}" srcOrd="2" destOrd="0" presId="urn:microsoft.com/office/officeart/2005/8/layout/orgChart1"/>
    <dgm:cxn modelId="{C88EB196-2930-405C-B3F3-545148FA3161}" type="presParOf" srcId="{8DAE24AC-32B6-4B35-8577-C783DAB16931}" destId="{F7B9E96E-DED1-4A3A-BC38-D90F429B66F3}" srcOrd="2" destOrd="0" presId="urn:microsoft.com/office/officeart/2005/8/layout/orgChart1"/>
    <dgm:cxn modelId="{5205831E-3181-4D57-9673-7C50D061A160}" type="presParOf" srcId="{8DAE24AC-32B6-4B35-8577-C783DAB16931}" destId="{BBE68E4B-5C0E-4D84-8019-45FD0E43F498}" srcOrd="3" destOrd="0" presId="urn:microsoft.com/office/officeart/2005/8/layout/orgChart1"/>
    <dgm:cxn modelId="{07BC97A5-3DBE-460E-9F98-0C4A063A66CA}" type="presParOf" srcId="{BBE68E4B-5C0E-4D84-8019-45FD0E43F498}" destId="{28517AB0-89D3-4334-8AF1-841BE4A9EC2C}" srcOrd="0" destOrd="0" presId="urn:microsoft.com/office/officeart/2005/8/layout/orgChart1"/>
    <dgm:cxn modelId="{3E4D33F4-34D5-4049-ADB7-029C8C0DF357}" type="presParOf" srcId="{28517AB0-89D3-4334-8AF1-841BE4A9EC2C}" destId="{D47A7B9B-BDB3-4D08-8FBA-074448FE5EDC}" srcOrd="0" destOrd="0" presId="urn:microsoft.com/office/officeart/2005/8/layout/orgChart1"/>
    <dgm:cxn modelId="{FE8F08D4-A792-41A7-95B6-7E179BAE8119}" type="presParOf" srcId="{28517AB0-89D3-4334-8AF1-841BE4A9EC2C}" destId="{DB49887F-1F78-4B3C-B702-37CE2BFC4BB3}" srcOrd="1" destOrd="0" presId="urn:microsoft.com/office/officeart/2005/8/layout/orgChart1"/>
    <dgm:cxn modelId="{4BA48068-7999-4239-B158-B0057E5D50CF}" type="presParOf" srcId="{BBE68E4B-5C0E-4D84-8019-45FD0E43F498}" destId="{DD9356CF-E392-499F-BD84-69D6C9A8833C}" srcOrd="1" destOrd="0" presId="urn:microsoft.com/office/officeart/2005/8/layout/orgChart1"/>
    <dgm:cxn modelId="{67328AD6-78D5-4ED5-8AF1-4EC9C149CE10}" type="presParOf" srcId="{BBE68E4B-5C0E-4D84-8019-45FD0E43F498}" destId="{D919B26C-A29B-4C41-BF32-C26B34856562}" srcOrd="2" destOrd="0" presId="urn:microsoft.com/office/officeart/2005/8/layout/orgChart1"/>
    <dgm:cxn modelId="{CF815FA3-8750-4C98-B75D-7640AC1799A2}" type="presParOf" srcId="{8DAE24AC-32B6-4B35-8577-C783DAB16931}" destId="{AF50DC31-7BF3-48F5-8FA7-A601F5482E20}" srcOrd="4" destOrd="0" presId="urn:microsoft.com/office/officeart/2005/8/layout/orgChart1"/>
    <dgm:cxn modelId="{59406E4F-5AB1-4865-9033-C82CC98D7AC9}" type="presParOf" srcId="{8DAE24AC-32B6-4B35-8577-C783DAB16931}" destId="{D930DAB6-EA28-42AD-B3CA-74AD95DA73D2}" srcOrd="5" destOrd="0" presId="urn:microsoft.com/office/officeart/2005/8/layout/orgChart1"/>
    <dgm:cxn modelId="{581B9B46-DBBD-4181-8921-139F53DE4BA0}" type="presParOf" srcId="{D930DAB6-EA28-42AD-B3CA-74AD95DA73D2}" destId="{21C16943-D1A5-4A15-B205-93DEEB8AFAD6}" srcOrd="0" destOrd="0" presId="urn:microsoft.com/office/officeart/2005/8/layout/orgChart1"/>
    <dgm:cxn modelId="{7428B875-8541-46D4-BF97-372A0C2BE93A}" type="presParOf" srcId="{21C16943-D1A5-4A15-B205-93DEEB8AFAD6}" destId="{98290DDC-FC9B-40FD-8DEC-EDB78AFF9BFE}" srcOrd="0" destOrd="0" presId="urn:microsoft.com/office/officeart/2005/8/layout/orgChart1"/>
    <dgm:cxn modelId="{926F0024-97F9-4282-9EF3-2DD31651B0A1}" type="presParOf" srcId="{21C16943-D1A5-4A15-B205-93DEEB8AFAD6}" destId="{E4A2DAD7-4515-49CB-923D-6EBAA4FB3D2D}" srcOrd="1" destOrd="0" presId="urn:microsoft.com/office/officeart/2005/8/layout/orgChart1"/>
    <dgm:cxn modelId="{483A8C10-0ED4-4694-8E7F-8CB9A84E26A7}" type="presParOf" srcId="{D930DAB6-EA28-42AD-B3CA-74AD95DA73D2}" destId="{D6542D3E-0CF3-48B1-94D8-B45F7B1FC4FA}" srcOrd="1" destOrd="0" presId="urn:microsoft.com/office/officeart/2005/8/layout/orgChart1"/>
    <dgm:cxn modelId="{4D78E70B-1CD2-494B-9C14-1A0A118F6C7B}" type="presParOf" srcId="{D930DAB6-EA28-42AD-B3CA-74AD95DA73D2}" destId="{240BBF6B-13A3-48BC-BC6A-E3D5D5B37170}" srcOrd="2" destOrd="0" presId="urn:microsoft.com/office/officeart/2005/8/layout/orgChart1"/>
    <dgm:cxn modelId="{ECB2BF7A-6CD8-44B6-B9F5-925F82EC06AD}" type="presParOf" srcId="{8DAE24AC-32B6-4B35-8577-C783DAB16931}" destId="{3ECEE613-68F1-4EFE-BDE1-7D4C55FDCBB9}" srcOrd="6" destOrd="0" presId="urn:microsoft.com/office/officeart/2005/8/layout/orgChart1"/>
    <dgm:cxn modelId="{411744C2-5CE4-4518-A165-35E2BD6BF3FD}" type="presParOf" srcId="{8DAE24AC-32B6-4B35-8577-C783DAB16931}" destId="{2F5317E8-0C8F-440D-B56E-958A1CF7F7DB}" srcOrd="7" destOrd="0" presId="urn:microsoft.com/office/officeart/2005/8/layout/orgChart1"/>
    <dgm:cxn modelId="{77E18C57-28F4-4B04-9A53-4CEA9CA6419D}" type="presParOf" srcId="{2F5317E8-0C8F-440D-B56E-958A1CF7F7DB}" destId="{9B6ED5F2-87D1-4070-866B-F2E412187BCA}" srcOrd="0" destOrd="0" presId="urn:microsoft.com/office/officeart/2005/8/layout/orgChart1"/>
    <dgm:cxn modelId="{C8138E66-83E8-48E6-9DE2-07FE54A093A1}" type="presParOf" srcId="{9B6ED5F2-87D1-4070-866B-F2E412187BCA}" destId="{DC70618C-15AD-4123-A907-755D00C47848}" srcOrd="0" destOrd="0" presId="urn:microsoft.com/office/officeart/2005/8/layout/orgChart1"/>
    <dgm:cxn modelId="{61386F7F-B5EA-454D-A200-5BC7B85F5B88}" type="presParOf" srcId="{9B6ED5F2-87D1-4070-866B-F2E412187BCA}" destId="{F364F771-1C36-42EF-B7C9-98E9762CD7DC}" srcOrd="1" destOrd="0" presId="urn:microsoft.com/office/officeart/2005/8/layout/orgChart1"/>
    <dgm:cxn modelId="{5F38E68A-C7FB-4479-99BB-EA29B695521F}" type="presParOf" srcId="{2F5317E8-0C8F-440D-B56E-958A1CF7F7DB}" destId="{A7C4FB31-9F41-4D7D-ABF4-78265669E231}" srcOrd="1" destOrd="0" presId="urn:microsoft.com/office/officeart/2005/8/layout/orgChart1"/>
    <dgm:cxn modelId="{5E69C1BE-3E9F-4A6D-8BE6-9665629A1500}" type="presParOf" srcId="{2F5317E8-0C8F-440D-B56E-958A1CF7F7DB}" destId="{E33C1A49-AC9B-48B1-876E-E85E30C2B8A3}" srcOrd="2" destOrd="0" presId="urn:microsoft.com/office/officeart/2005/8/layout/orgChart1"/>
    <dgm:cxn modelId="{F15950F0-0381-4AA6-9C80-FB7F371E7F90}" type="presParOf" srcId="{8DAE24AC-32B6-4B35-8577-C783DAB16931}" destId="{73D32893-1F72-4F35-8CED-9C8DEDA874A3}" srcOrd="8" destOrd="0" presId="urn:microsoft.com/office/officeart/2005/8/layout/orgChart1"/>
    <dgm:cxn modelId="{269A1E9B-DFE9-4980-BE24-AE00A9A5AB96}" type="presParOf" srcId="{8DAE24AC-32B6-4B35-8577-C783DAB16931}" destId="{B25C0687-C536-4A01-8511-2595DF0F6338}" srcOrd="9" destOrd="0" presId="urn:microsoft.com/office/officeart/2005/8/layout/orgChart1"/>
    <dgm:cxn modelId="{1DDA2C5A-39BF-4888-99F6-C54CBFBA643C}" type="presParOf" srcId="{B25C0687-C536-4A01-8511-2595DF0F6338}" destId="{50F72593-880F-42B8-9766-2921F12619A3}" srcOrd="0" destOrd="0" presId="urn:microsoft.com/office/officeart/2005/8/layout/orgChart1"/>
    <dgm:cxn modelId="{E052D53B-A6D9-4740-92C5-DDB7E94660C9}" type="presParOf" srcId="{50F72593-880F-42B8-9766-2921F12619A3}" destId="{11387657-E503-4CC8-82D1-85E4130A5E90}" srcOrd="0" destOrd="0" presId="urn:microsoft.com/office/officeart/2005/8/layout/orgChart1"/>
    <dgm:cxn modelId="{E9B471CF-7054-44C4-8C97-B1162D8D7F8C}" type="presParOf" srcId="{50F72593-880F-42B8-9766-2921F12619A3}" destId="{899803F4-F6BC-49B1-890C-ECEBDF07E987}" srcOrd="1" destOrd="0" presId="urn:microsoft.com/office/officeart/2005/8/layout/orgChart1"/>
    <dgm:cxn modelId="{E7347F7F-9E74-4AAD-BCF4-E7C93046B2EA}" type="presParOf" srcId="{B25C0687-C536-4A01-8511-2595DF0F6338}" destId="{2A9774C3-4C60-473D-BB01-1AFFFB5C4649}" srcOrd="1" destOrd="0" presId="urn:microsoft.com/office/officeart/2005/8/layout/orgChart1"/>
    <dgm:cxn modelId="{42EA1AA3-C6C4-4CD1-AA8B-6F494FEF19F9}" type="presParOf" srcId="{B25C0687-C536-4A01-8511-2595DF0F6338}" destId="{1103F990-37AA-43F5-8B04-EDFB7E13030D}" srcOrd="2" destOrd="0" presId="urn:microsoft.com/office/officeart/2005/8/layout/orgChart1"/>
    <dgm:cxn modelId="{D6E9E6D2-3DE7-494A-8918-64706716F4E6}" type="presParOf" srcId="{8DAE24AC-32B6-4B35-8577-C783DAB16931}" destId="{42DD13BB-D2AA-4230-BA06-5DB6510EC65B}" srcOrd="10" destOrd="0" presId="urn:microsoft.com/office/officeart/2005/8/layout/orgChart1"/>
    <dgm:cxn modelId="{B665B256-470B-4054-99E4-1A595320BA7D}" type="presParOf" srcId="{8DAE24AC-32B6-4B35-8577-C783DAB16931}" destId="{9173E610-86D5-49AE-B44F-5F929499D80F}" srcOrd="11" destOrd="0" presId="urn:microsoft.com/office/officeart/2005/8/layout/orgChart1"/>
    <dgm:cxn modelId="{46FFD79C-8154-4E74-A041-2307B4F841C8}" type="presParOf" srcId="{9173E610-86D5-49AE-B44F-5F929499D80F}" destId="{336FE5DE-80F2-41CB-85A4-14C8841165E8}" srcOrd="0" destOrd="0" presId="urn:microsoft.com/office/officeart/2005/8/layout/orgChart1"/>
    <dgm:cxn modelId="{239D946C-8E3E-46D9-8620-89E6EFB0C41B}" type="presParOf" srcId="{336FE5DE-80F2-41CB-85A4-14C8841165E8}" destId="{871804AB-75D7-4F9E-A7F9-8C250C6BFD84}" srcOrd="0" destOrd="0" presId="urn:microsoft.com/office/officeart/2005/8/layout/orgChart1"/>
    <dgm:cxn modelId="{48892E78-334A-4EC5-A0EB-0F4389E28CF1}" type="presParOf" srcId="{336FE5DE-80F2-41CB-85A4-14C8841165E8}" destId="{A90C0273-E707-46EE-B26F-4B643AD17E4C}" srcOrd="1" destOrd="0" presId="urn:microsoft.com/office/officeart/2005/8/layout/orgChart1"/>
    <dgm:cxn modelId="{DFF2CCC6-7209-49A4-8627-4F08E023F498}" type="presParOf" srcId="{9173E610-86D5-49AE-B44F-5F929499D80F}" destId="{D2CCB767-0C25-44D0-8DD3-07CB5FB52BDD}" srcOrd="1" destOrd="0" presId="urn:microsoft.com/office/officeart/2005/8/layout/orgChart1"/>
    <dgm:cxn modelId="{B9CDE099-6401-46B2-AE4D-2ADEA05597D0}" type="presParOf" srcId="{9173E610-86D5-49AE-B44F-5F929499D80F}" destId="{A87180EA-76FB-4BFA-8D84-3D77FF54C35D}" srcOrd="2" destOrd="0" presId="urn:microsoft.com/office/officeart/2005/8/layout/orgChart1"/>
    <dgm:cxn modelId="{2CFADB96-CC7F-443B-9FCA-C38A2E6E55A9}" type="presParOf" srcId="{D42D7DD7-39E0-4ACF-84B8-15E2AECDAC18}" destId="{9AE7CE8B-1E89-4A61-B750-1CCA3797CDF0}" srcOrd="2" destOrd="0" presId="urn:microsoft.com/office/officeart/2005/8/layout/orgChart1"/>
    <dgm:cxn modelId="{19ABE643-395F-4331-BD4B-302160EAA0DE}" type="presParOf" srcId="{3FD55FB5-9C83-44A8-A968-DCE3D08A35BF}" destId="{4DCBC2E0-7218-45EE-96FA-357772BC9D85}" srcOrd="10" destOrd="0" presId="urn:microsoft.com/office/officeart/2005/8/layout/orgChart1"/>
    <dgm:cxn modelId="{9F81CC5E-EBDC-4A03-A648-3B744FA81003}" type="presParOf" srcId="{3FD55FB5-9C83-44A8-A968-DCE3D08A35BF}" destId="{0312A063-F48C-4A36-9C86-05414786C0F6}" srcOrd="11" destOrd="0" presId="urn:microsoft.com/office/officeart/2005/8/layout/orgChart1"/>
    <dgm:cxn modelId="{EB468C53-0EDF-42EC-B33F-0048BDAB7C86}" type="presParOf" srcId="{0312A063-F48C-4A36-9C86-05414786C0F6}" destId="{B7FC1758-5B6B-4797-A056-ABCF56CFA9C6}" srcOrd="0" destOrd="0" presId="urn:microsoft.com/office/officeart/2005/8/layout/orgChart1"/>
    <dgm:cxn modelId="{FE5E3F6C-15F9-4957-90DF-D330407F6C00}" type="presParOf" srcId="{B7FC1758-5B6B-4797-A056-ABCF56CFA9C6}" destId="{BE48818F-2CC1-4F65-9C94-E8B8D7C3C213}" srcOrd="0" destOrd="0" presId="urn:microsoft.com/office/officeart/2005/8/layout/orgChart1"/>
    <dgm:cxn modelId="{1995CD7D-CFCD-4889-B2E7-859FE662993E}" type="presParOf" srcId="{B7FC1758-5B6B-4797-A056-ABCF56CFA9C6}" destId="{AF349517-CB1F-4F61-8634-4BD7B2B01836}" srcOrd="1" destOrd="0" presId="urn:microsoft.com/office/officeart/2005/8/layout/orgChart1"/>
    <dgm:cxn modelId="{BC7F91E0-D0B7-46D5-84DF-7065B64AD0F3}" type="presParOf" srcId="{0312A063-F48C-4A36-9C86-05414786C0F6}" destId="{E44DFD36-703A-455B-9A61-A055B0D41746}" srcOrd="1" destOrd="0" presId="urn:microsoft.com/office/officeart/2005/8/layout/orgChart1"/>
    <dgm:cxn modelId="{4587D2EC-143A-4BF3-8BEF-88AD2D9F4251}" type="presParOf" srcId="{E44DFD36-703A-455B-9A61-A055B0D41746}" destId="{431DFE0C-4381-4B96-B20C-048CE6D03564}" srcOrd="0" destOrd="0" presId="urn:microsoft.com/office/officeart/2005/8/layout/orgChart1"/>
    <dgm:cxn modelId="{E4F5D569-657A-45E3-A8D0-959FF81581C5}" type="presParOf" srcId="{E44DFD36-703A-455B-9A61-A055B0D41746}" destId="{F815DBE4-FB61-49F6-B7D4-9363FE5A3707}" srcOrd="1" destOrd="0" presId="urn:microsoft.com/office/officeart/2005/8/layout/orgChart1"/>
    <dgm:cxn modelId="{3B11AB47-8B33-42CB-9F71-D095B792B279}" type="presParOf" srcId="{F815DBE4-FB61-49F6-B7D4-9363FE5A3707}" destId="{90923FF4-C741-4C0F-B17A-8D4A39200D75}" srcOrd="0" destOrd="0" presId="urn:microsoft.com/office/officeart/2005/8/layout/orgChart1"/>
    <dgm:cxn modelId="{E4C5037B-44F3-4BB6-A842-5F75C4F41C05}" type="presParOf" srcId="{90923FF4-C741-4C0F-B17A-8D4A39200D75}" destId="{95D3812B-A937-4039-9D0D-24D0F53A9449}" srcOrd="0" destOrd="0" presId="urn:microsoft.com/office/officeart/2005/8/layout/orgChart1"/>
    <dgm:cxn modelId="{60B48DF0-D409-445B-A4BF-ED6C2DE71515}" type="presParOf" srcId="{90923FF4-C741-4C0F-B17A-8D4A39200D75}" destId="{D1CE7AD1-D867-4F05-87EF-D3E240EC3752}" srcOrd="1" destOrd="0" presId="urn:microsoft.com/office/officeart/2005/8/layout/orgChart1"/>
    <dgm:cxn modelId="{4B8B0C54-38B1-4FB7-93A0-E7F351557345}" type="presParOf" srcId="{F815DBE4-FB61-49F6-B7D4-9363FE5A3707}" destId="{134ADBD1-797D-45A9-B22B-B5554FB79AF9}" srcOrd="1" destOrd="0" presId="urn:microsoft.com/office/officeart/2005/8/layout/orgChart1"/>
    <dgm:cxn modelId="{BAD4C686-90EA-450C-933D-5A2A73955C11}" type="presParOf" srcId="{F815DBE4-FB61-49F6-B7D4-9363FE5A3707}" destId="{B90E257E-AE0D-4938-9648-BA5FCC33122B}" srcOrd="2" destOrd="0" presId="urn:microsoft.com/office/officeart/2005/8/layout/orgChart1"/>
    <dgm:cxn modelId="{6C0D556C-E98D-4A7D-8721-A49C82C057B1}" type="presParOf" srcId="{E44DFD36-703A-455B-9A61-A055B0D41746}" destId="{37A1E9B8-E072-4F76-8263-0519C9BB8F4B}" srcOrd="2" destOrd="0" presId="urn:microsoft.com/office/officeart/2005/8/layout/orgChart1"/>
    <dgm:cxn modelId="{E6820521-8939-40B3-8856-AA68CFA83EC3}" type="presParOf" srcId="{E44DFD36-703A-455B-9A61-A055B0D41746}" destId="{E448D804-03D3-472B-A4D6-F557B4D188D5}" srcOrd="3" destOrd="0" presId="urn:microsoft.com/office/officeart/2005/8/layout/orgChart1"/>
    <dgm:cxn modelId="{FEF14CEE-B968-4A57-8707-62F179EAB66C}" type="presParOf" srcId="{E448D804-03D3-472B-A4D6-F557B4D188D5}" destId="{B28E4FF2-8B36-42BC-A6F9-A9CE5C594648}" srcOrd="0" destOrd="0" presId="urn:microsoft.com/office/officeart/2005/8/layout/orgChart1"/>
    <dgm:cxn modelId="{F4EED885-994F-4170-AEB5-C1A5528130C5}" type="presParOf" srcId="{B28E4FF2-8B36-42BC-A6F9-A9CE5C594648}" destId="{405E8564-F430-4C78-B5C2-729D9936D96F}" srcOrd="0" destOrd="0" presId="urn:microsoft.com/office/officeart/2005/8/layout/orgChart1"/>
    <dgm:cxn modelId="{2E2525FA-5995-44C2-9EF9-CB3B8339C5E8}" type="presParOf" srcId="{B28E4FF2-8B36-42BC-A6F9-A9CE5C594648}" destId="{4989BD7A-233E-4341-9FA2-123251279513}" srcOrd="1" destOrd="0" presId="urn:microsoft.com/office/officeart/2005/8/layout/orgChart1"/>
    <dgm:cxn modelId="{5D1EC420-375E-4337-B28F-F1590E5C0B20}" type="presParOf" srcId="{E448D804-03D3-472B-A4D6-F557B4D188D5}" destId="{0CC903BA-F248-4706-970C-8377C304223B}" srcOrd="1" destOrd="0" presId="urn:microsoft.com/office/officeart/2005/8/layout/orgChart1"/>
    <dgm:cxn modelId="{1A625AFF-08EE-4440-AA3D-32DBC64D6A6D}" type="presParOf" srcId="{E448D804-03D3-472B-A4D6-F557B4D188D5}" destId="{7A3EB7E9-EE34-44B4-A1FA-706AF7BF5B2A}" srcOrd="2" destOrd="0" presId="urn:microsoft.com/office/officeart/2005/8/layout/orgChart1"/>
    <dgm:cxn modelId="{32F42E53-B831-45A2-8BD7-7712A2ED267A}" type="presParOf" srcId="{E44DFD36-703A-455B-9A61-A055B0D41746}" destId="{B99BBB32-0D61-40C1-8573-F873720D1FDF}" srcOrd="4" destOrd="0" presId="urn:microsoft.com/office/officeart/2005/8/layout/orgChart1"/>
    <dgm:cxn modelId="{092568A2-CEA3-46D8-A798-F67557318F5A}" type="presParOf" srcId="{E44DFD36-703A-455B-9A61-A055B0D41746}" destId="{E36732BE-F8F8-4C16-B05F-9FBE9BC25375}" srcOrd="5" destOrd="0" presId="urn:microsoft.com/office/officeart/2005/8/layout/orgChart1"/>
    <dgm:cxn modelId="{6C538CD0-285A-4FCC-975F-CAE46523B95B}" type="presParOf" srcId="{E36732BE-F8F8-4C16-B05F-9FBE9BC25375}" destId="{8532B2F0-DB6D-485D-830C-72915B04F75D}" srcOrd="0" destOrd="0" presId="urn:microsoft.com/office/officeart/2005/8/layout/orgChart1"/>
    <dgm:cxn modelId="{5E918FFA-B950-4E81-A4A4-EE9292E38FC0}" type="presParOf" srcId="{8532B2F0-DB6D-485D-830C-72915B04F75D}" destId="{9AE53B26-5D5B-4278-BC58-45EDC5A657EC}" srcOrd="0" destOrd="0" presId="urn:microsoft.com/office/officeart/2005/8/layout/orgChart1"/>
    <dgm:cxn modelId="{7CC237BE-2DB8-4FEA-9CF6-A08E95D15111}" type="presParOf" srcId="{8532B2F0-DB6D-485D-830C-72915B04F75D}" destId="{DF370EB8-6B9F-473C-8C4B-36A5292F92DF}" srcOrd="1" destOrd="0" presId="urn:microsoft.com/office/officeart/2005/8/layout/orgChart1"/>
    <dgm:cxn modelId="{34EEDC7A-3D7A-4389-81F2-DDD5FF96F848}" type="presParOf" srcId="{E36732BE-F8F8-4C16-B05F-9FBE9BC25375}" destId="{FC123E0C-726D-48EF-BC0B-B3C16776A8D8}" srcOrd="1" destOrd="0" presId="urn:microsoft.com/office/officeart/2005/8/layout/orgChart1"/>
    <dgm:cxn modelId="{C5347AF6-ABD4-401E-BDE8-75D08FB3236F}" type="presParOf" srcId="{E36732BE-F8F8-4C16-B05F-9FBE9BC25375}" destId="{F1A38440-EB4F-4F8D-883A-29FE8772F473}" srcOrd="2" destOrd="0" presId="urn:microsoft.com/office/officeart/2005/8/layout/orgChart1"/>
    <dgm:cxn modelId="{7FF63C4C-C7A4-4E27-85A1-7EAC6C67DEFF}" type="presParOf" srcId="{E44DFD36-703A-455B-9A61-A055B0D41746}" destId="{01A40592-141B-4085-A8A8-C5970F1F3384}" srcOrd="6" destOrd="0" presId="urn:microsoft.com/office/officeart/2005/8/layout/orgChart1"/>
    <dgm:cxn modelId="{FBF3DA51-E124-49DC-A2B3-39613FFB4573}" type="presParOf" srcId="{E44DFD36-703A-455B-9A61-A055B0D41746}" destId="{39269A0C-F712-4F02-82D3-72FEB47A4239}" srcOrd="7" destOrd="0" presId="urn:microsoft.com/office/officeart/2005/8/layout/orgChart1"/>
    <dgm:cxn modelId="{204F1983-9824-4253-A06E-9FB48128F4CA}" type="presParOf" srcId="{39269A0C-F712-4F02-82D3-72FEB47A4239}" destId="{2B56AC4C-56B9-41AC-8D15-0F09B8EACBE3}" srcOrd="0" destOrd="0" presId="urn:microsoft.com/office/officeart/2005/8/layout/orgChart1"/>
    <dgm:cxn modelId="{C7A3B8B8-6667-41C9-96E5-AFE328EA72AD}" type="presParOf" srcId="{2B56AC4C-56B9-41AC-8D15-0F09B8EACBE3}" destId="{FD968DCB-64BE-416D-8BE2-A4593476FD7F}" srcOrd="0" destOrd="0" presId="urn:microsoft.com/office/officeart/2005/8/layout/orgChart1"/>
    <dgm:cxn modelId="{B26619A6-05EE-456A-8A76-C13FCBAF77A5}" type="presParOf" srcId="{2B56AC4C-56B9-41AC-8D15-0F09B8EACBE3}" destId="{E99E8BA9-E286-4D1C-BBDA-BBEF2EB22770}" srcOrd="1" destOrd="0" presId="urn:microsoft.com/office/officeart/2005/8/layout/orgChart1"/>
    <dgm:cxn modelId="{7B785ADA-767E-4769-8E03-2BA744335D9C}" type="presParOf" srcId="{39269A0C-F712-4F02-82D3-72FEB47A4239}" destId="{C7F42CB6-EBFD-433F-8276-E026E3DEC1EB}" srcOrd="1" destOrd="0" presId="urn:microsoft.com/office/officeart/2005/8/layout/orgChart1"/>
    <dgm:cxn modelId="{1321F5F1-DEC9-41FC-A077-62A879EFD8DD}" type="presParOf" srcId="{39269A0C-F712-4F02-82D3-72FEB47A4239}" destId="{9B60088D-6B8A-4D6F-A4EA-A913EEDC0F52}" srcOrd="2" destOrd="0" presId="urn:microsoft.com/office/officeart/2005/8/layout/orgChart1"/>
    <dgm:cxn modelId="{384E8CB1-7B93-402E-A756-9A6138590850}" type="presParOf" srcId="{E44DFD36-703A-455B-9A61-A055B0D41746}" destId="{F64A262D-9D3C-4AB4-8DE7-F39DC55CDF6F}" srcOrd="8" destOrd="0" presId="urn:microsoft.com/office/officeart/2005/8/layout/orgChart1"/>
    <dgm:cxn modelId="{AB864CE0-4C5A-471D-A7EA-E5EF7205382F}" type="presParOf" srcId="{E44DFD36-703A-455B-9A61-A055B0D41746}" destId="{BEEBEA8B-814C-42B3-82CE-A6BE8E986917}" srcOrd="9" destOrd="0" presId="urn:microsoft.com/office/officeart/2005/8/layout/orgChart1"/>
    <dgm:cxn modelId="{A74B3967-F5E2-4CAF-843F-BCD51A4D60F2}" type="presParOf" srcId="{BEEBEA8B-814C-42B3-82CE-A6BE8E986917}" destId="{853F1B05-7480-4AD7-B39B-FCFF1197B44D}" srcOrd="0" destOrd="0" presId="urn:microsoft.com/office/officeart/2005/8/layout/orgChart1"/>
    <dgm:cxn modelId="{E585FF54-6597-48EC-8C25-152A728678F4}" type="presParOf" srcId="{853F1B05-7480-4AD7-B39B-FCFF1197B44D}" destId="{F71B2C78-7502-4CAF-97B3-471F0A14C5D2}" srcOrd="0" destOrd="0" presId="urn:microsoft.com/office/officeart/2005/8/layout/orgChart1"/>
    <dgm:cxn modelId="{30CBD685-2113-4B79-9E20-EBB9811CC29F}" type="presParOf" srcId="{853F1B05-7480-4AD7-B39B-FCFF1197B44D}" destId="{DE5742BA-C07F-4485-A64A-CC0F33542A11}" srcOrd="1" destOrd="0" presId="urn:microsoft.com/office/officeart/2005/8/layout/orgChart1"/>
    <dgm:cxn modelId="{BBCEEFE0-DF41-450B-A620-BC06F81D1945}" type="presParOf" srcId="{BEEBEA8B-814C-42B3-82CE-A6BE8E986917}" destId="{05CE9760-E82E-4A2E-8CA2-A490D3AE8FBF}" srcOrd="1" destOrd="0" presId="urn:microsoft.com/office/officeart/2005/8/layout/orgChart1"/>
    <dgm:cxn modelId="{66F9C3CC-2E1D-4016-9863-1B3F18872212}" type="presParOf" srcId="{BEEBEA8B-814C-42B3-82CE-A6BE8E986917}" destId="{A9560820-D142-4BFE-8F9D-3099C099202F}" srcOrd="2" destOrd="0" presId="urn:microsoft.com/office/officeart/2005/8/layout/orgChart1"/>
    <dgm:cxn modelId="{5BA75746-184B-42E4-874F-E9B2480CBEB2}" type="presParOf" srcId="{E44DFD36-703A-455B-9A61-A055B0D41746}" destId="{E43D1F8C-29F9-4DD4-B4BF-377FB6DA4DBA}" srcOrd="10" destOrd="0" presId="urn:microsoft.com/office/officeart/2005/8/layout/orgChart1"/>
    <dgm:cxn modelId="{6FE32FF4-93E0-48B8-9B75-BE931073A9BF}" type="presParOf" srcId="{E44DFD36-703A-455B-9A61-A055B0D41746}" destId="{20330460-0244-423C-A05E-13E2FA036AEB}" srcOrd="11" destOrd="0" presId="urn:microsoft.com/office/officeart/2005/8/layout/orgChart1"/>
    <dgm:cxn modelId="{4CB69C6F-492B-42DA-9EE6-97E3E2CD15DA}" type="presParOf" srcId="{20330460-0244-423C-A05E-13E2FA036AEB}" destId="{475D7BEF-ABE8-4C37-AD9C-0945142B4792}" srcOrd="0" destOrd="0" presId="urn:microsoft.com/office/officeart/2005/8/layout/orgChart1"/>
    <dgm:cxn modelId="{21DD1F0A-2E47-4334-BD01-C4E7F558B8ED}" type="presParOf" srcId="{475D7BEF-ABE8-4C37-AD9C-0945142B4792}" destId="{1B6FD4AB-F8E3-4CB3-9F40-514440E98985}" srcOrd="0" destOrd="0" presId="urn:microsoft.com/office/officeart/2005/8/layout/orgChart1"/>
    <dgm:cxn modelId="{7F8865D1-B9DE-43E0-BEAE-9E79F4E1F25E}" type="presParOf" srcId="{475D7BEF-ABE8-4C37-AD9C-0945142B4792}" destId="{44070291-AD90-4D02-AFB2-7F370E58424A}" srcOrd="1" destOrd="0" presId="urn:microsoft.com/office/officeart/2005/8/layout/orgChart1"/>
    <dgm:cxn modelId="{3568102A-D64E-44E7-B338-CFF6123F5AF2}" type="presParOf" srcId="{20330460-0244-423C-A05E-13E2FA036AEB}" destId="{AF3602CC-04B5-4244-B5C0-9B09EDC94BBC}" srcOrd="1" destOrd="0" presId="urn:microsoft.com/office/officeart/2005/8/layout/orgChart1"/>
    <dgm:cxn modelId="{826E752D-BDC5-4D6C-BA0F-8F2664835D75}" type="presParOf" srcId="{20330460-0244-423C-A05E-13E2FA036AEB}" destId="{24C8E48D-B4BE-4C6D-93FE-29558A929F42}" srcOrd="2" destOrd="0" presId="urn:microsoft.com/office/officeart/2005/8/layout/orgChart1"/>
    <dgm:cxn modelId="{5F4256DA-86DD-4780-9F3B-482EF2C5F3A5}" type="presParOf" srcId="{E44DFD36-703A-455B-9A61-A055B0D41746}" destId="{04818F2F-9A4A-40B6-A5FC-BCBC5901C48C}" srcOrd="12" destOrd="0" presId="urn:microsoft.com/office/officeart/2005/8/layout/orgChart1"/>
    <dgm:cxn modelId="{57C233E3-2C3F-4706-A530-6B5DB56AB1D3}" type="presParOf" srcId="{E44DFD36-703A-455B-9A61-A055B0D41746}" destId="{13DD3F85-8453-480B-94C6-8530457F5AE7}" srcOrd="13" destOrd="0" presId="urn:microsoft.com/office/officeart/2005/8/layout/orgChart1"/>
    <dgm:cxn modelId="{AFF97BC0-4975-4BD6-A5C5-6C332B3558D0}" type="presParOf" srcId="{13DD3F85-8453-480B-94C6-8530457F5AE7}" destId="{5F630B7F-F75F-45A0-AB8A-7B53370AEFF5}" srcOrd="0" destOrd="0" presId="urn:microsoft.com/office/officeart/2005/8/layout/orgChart1"/>
    <dgm:cxn modelId="{5D71F24B-5BED-4014-A5A4-9D652B399F6B}" type="presParOf" srcId="{5F630B7F-F75F-45A0-AB8A-7B53370AEFF5}" destId="{904A87CF-FCC2-4307-8F39-5858218B197C}" srcOrd="0" destOrd="0" presId="urn:microsoft.com/office/officeart/2005/8/layout/orgChart1"/>
    <dgm:cxn modelId="{828EF5E4-C9D3-4527-9023-5A669B9721EE}" type="presParOf" srcId="{5F630B7F-F75F-45A0-AB8A-7B53370AEFF5}" destId="{FED6AEF9-0C83-40CF-8201-C2A69B5A3BE1}" srcOrd="1" destOrd="0" presId="urn:microsoft.com/office/officeart/2005/8/layout/orgChart1"/>
    <dgm:cxn modelId="{270384D4-1242-46F1-B91D-DFE7334C29D5}" type="presParOf" srcId="{13DD3F85-8453-480B-94C6-8530457F5AE7}" destId="{CE592A6D-F0A9-489F-AD55-6C39F02874D5}" srcOrd="1" destOrd="0" presId="urn:microsoft.com/office/officeart/2005/8/layout/orgChart1"/>
    <dgm:cxn modelId="{8DD8D46C-2FBF-4402-AC31-6C7A7E8FE092}" type="presParOf" srcId="{13DD3F85-8453-480B-94C6-8530457F5AE7}" destId="{52BB026E-335C-4691-B477-C921F7B92622}" srcOrd="2" destOrd="0" presId="urn:microsoft.com/office/officeart/2005/8/layout/orgChart1"/>
    <dgm:cxn modelId="{104DFAE1-DAA5-49E1-A282-E3744FA246FE}" type="presParOf" srcId="{0312A063-F48C-4A36-9C86-05414786C0F6}" destId="{1518C234-93EF-4ED1-BE38-4DCF298ABEAF}" srcOrd="2" destOrd="0" presId="urn:microsoft.com/office/officeart/2005/8/layout/orgChart1"/>
    <dgm:cxn modelId="{BB2914F1-3B07-4CB6-9906-E8BDB334FE26}" type="presParOf" srcId="{3FD55FB5-9C83-44A8-A968-DCE3D08A35BF}" destId="{15CBA2E8-F432-43BE-880A-BF998B5C114F}" srcOrd="12" destOrd="0" presId="urn:microsoft.com/office/officeart/2005/8/layout/orgChart1"/>
    <dgm:cxn modelId="{3157ACBB-8503-4D58-996A-A0AA26AD1E2D}" type="presParOf" srcId="{3FD55FB5-9C83-44A8-A968-DCE3D08A35BF}" destId="{CC139C1B-DA17-42F6-8640-7955468C0A04}" srcOrd="13" destOrd="0" presId="urn:microsoft.com/office/officeart/2005/8/layout/orgChart1"/>
    <dgm:cxn modelId="{BD94B123-5746-47A1-849A-68B9EA5A3394}" type="presParOf" srcId="{CC139C1B-DA17-42F6-8640-7955468C0A04}" destId="{C6B8DCCC-B477-4FC0-85D6-865088719F09}" srcOrd="0" destOrd="0" presId="urn:microsoft.com/office/officeart/2005/8/layout/orgChart1"/>
    <dgm:cxn modelId="{E4D3B879-2551-41AC-BA5A-71280EBFD4C2}" type="presParOf" srcId="{C6B8DCCC-B477-4FC0-85D6-865088719F09}" destId="{57AC1BE8-F861-49AA-9D0A-A2A59EAA9B87}" srcOrd="0" destOrd="0" presId="urn:microsoft.com/office/officeart/2005/8/layout/orgChart1"/>
    <dgm:cxn modelId="{1231863E-149E-4FC7-BB4B-14A34586FD2D}" type="presParOf" srcId="{C6B8DCCC-B477-4FC0-85D6-865088719F09}" destId="{06D90990-BEB5-44D5-A2B2-55025650E313}" srcOrd="1" destOrd="0" presId="urn:microsoft.com/office/officeart/2005/8/layout/orgChart1"/>
    <dgm:cxn modelId="{3C9BA0C5-2FE5-4F5F-BCBC-FD6A07E925B7}" type="presParOf" srcId="{CC139C1B-DA17-42F6-8640-7955468C0A04}" destId="{1ED5A5AB-9BB4-4596-BCB7-92F936D136F5}" srcOrd="1" destOrd="0" presId="urn:microsoft.com/office/officeart/2005/8/layout/orgChart1"/>
    <dgm:cxn modelId="{BDA9ACC1-9BEA-48EE-9418-E550B735270B}" type="presParOf" srcId="{1ED5A5AB-9BB4-4596-BCB7-92F936D136F5}" destId="{7912CEDB-2911-47FE-95C2-5BF522941B3C}" srcOrd="0" destOrd="0" presId="urn:microsoft.com/office/officeart/2005/8/layout/orgChart1"/>
    <dgm:cxn modelId="{49B037E0-1BB9-4A2E-B0EB-A9291DA874BB}" type="presParOf" srcId="{1ED5A5AB-9BB4-4596-BCB7-92F936D136F5}" destId="{E7FF282B-5EC0-47B1-B129-C92934DBE7A4}" srcOrd="1" destOrd="0" presId="urn:microsoft.com/office/officeart/2005/8/layout/orgChart1"/>
    <dgm:cxn modelId="{7384FB7E-A205-4D1D-9A0D-D691CE74A1FA}" type="presParOf" srcId="{E7FF282B-5EC0-47B1-B129-C92934DBE7A4}" destId="{3298599E-D8FF-475B-822A-F9D0B1C8D285}" srcOrd="0" destOrd="0" presId="urn:microsoft.com/office/officeart/2005/8/layout/orgChart1"/>
    <dgm:cxn modelId="{29B4FE9F-AECD-4FA5-8C97-DFEE2C813854}" type="presParOf" srcId="{3298599E-D8FF-475B-822A-F9D0B1C8D285}" destId="{50D13DB9-3B03-4FE3-B1EE-68EED95D0E21}" srcOrd="0" destOrd="0" presId="urn:microsoft.com/office/officeart/2005/8/layout/orgChart1"/>
    <dgm:cxn modelId="{3DA19FA6-7624-492B-A851-99BE828C8948}" type="presParOf" srcId="{3298599E-D8FF-475B-822A-F9D0B1C8D285}" destId="{3990345A-8E31-4EDB-9405-FF37A7068277}" srcOrd="1" destOrd="0" presId="urn:microsoft.com/office/officeart/2005/8/layout/orgChart1"/>
    <dgm:cxn modelId="{47F8F299-FA5F-4DDA-8DB1-84CE4A1E39F2}" type="presParOf" srcId="{E7FF282B-5EC0-47B1-B129-C92934DBE7A4}" destId="{73F2AAA7-6147-406D-B8DF-E55BA4528055}" srcOrd="1" destOrd="0" presId="urn:microsoft.com/office/officeart/2005/8/layout/orgChart1"/>
    <dgm:cxn modelId="{580A9CA8-6ABA-4855-8782-D7E9851F9DF2}" type="presParOf" srcId="{E7FF282B-5EC0-47B1-B129-C92934DBE7A4}" destId="{370F4E17-C199-49E1-B4EE-1E1E95A14E79}" srcOrd="2" destOrd="0" presId="urn:microsoft.com/office/officeart/2005/8/layout/orgChart1"/>
    <dgm:cxn modelId="{E0D8FF3C-21FE-4EF3-B871-A51917280B58}" type="presParOf" srcId="{1ED5A5AB-9BB4-4596-BCB7-92F936D136F5}" destId="{B2462337-5960-49CF-88C5-6BB8662A0141}" srcOrd="2" destOrd="0" presId="urn:microsoft.com/office/officeart/2005/8/layout/orgChart1"/>
    <dgm:cxn modelId="{56CC97BC-861F-44A6-BB51-45D0AF96AAA5}" type="presParOf" srcId="{1ED5A5AB-9BB4-4596-BCB7-92F936D136F5}" destId="{C3070FDF-A814-4DE7-AD37-BAE448FAA32C}" srcOrd="3" destOrd="0" presId="urn:microsoft.com/office/officeart/2005/8/layout/orgChart1"/>
    <dgm:cxn modelId="{3A5D4F7B-20C0-4A70-A8F1-8E23EE612CCA}" type="presParOf" srcId="{C3070FDF-A814-4DE7-AD37-BAE448FAA32C}" destId="{F9123DD5-04D7-40BA-8096-CAFA6BC44EAB}" srcOrd="0" destOrd="0" presId="urn:microsoft.com/office/officeart/2005/8/layout/orgChart1"/>
    <dgm:cxn modelId="{D99352D4-BCBD-4175-93C8-B9A929DD8BDF}" type="presParOf" srcId="{F9123DD5-04D7-40BA-8096-CAFA6BC44EAB}" destId="{7155665C-6C19-4775-BB53-77D71A4DFF0C}" srcOrd="0" destOrd="0" presId="urn:microsoft.com/office/officeart/2005/8/layout/orgChart1"/>
    <dgm:cxn modelId="{C6E64F85-C261-44A4-A6BD-AFBF3BE5EFE4}" type="presParOf" srcId="{F9123DD5-04D7-40BA-8096-CAFA6BC44EAB}" destId="{DE2DC0B9-C432-4559-8DAA-8F4665DA4845}" srcOrd="1" destOrd="0" presId="urn:microsoft.com/office/officeart/2005/8/layout/orgChart1"/>
    <dgm:cxn modelId="{478BC813-6A87-4D0D-A689-E95C616F3E2E}" type="presParOf" srcId="{C3070FDF-A814-4DE7-AD37-BAE448FAA32C}" destId="{734FEC34-8139-453E-AD51-D78F4568C878}" srcOrd="1" destOrd="0" presId="urn:microsoft.com/office/officeart/2005/8/layout/orgChart1"/>
    <dgm:cxn modelId="{5FB340D3-0C02-4CEF-98FC-2400E33E054D}" type="presParOf" srcId="{C3070FDF-A814-4DE7-AD37-BAE448FAA32C}" destId="{B2D01A3C-C14F-431F-B83B-F8E9C423ACA0}" srcOrd="2" destOrd="0" presId="urn:microsoft.com/office/officeart/2005/8/layout/orgChart1"/>
    <dgm:cxn modelId="{FE6DB564-747E-4BB6-A076-59B9BC06AC2F}" type="presParOf" srcId="{CC139C1B-DA17-42F6-8640-7955468C0A04}" destId="{4AFB49F7-BB70-4071-8085-616185512533}" srcOrd="2" destOrd="0" presId="urn:microsoft.com/office/officeart/2005/8/layout/orgChart1"/>
    <dgm:cxn modelId="{B3A7E87E-312E-4B49-878B-7D7601A51722}" type="presParOf" srcId="{3FD55FB5-9C83-44A8-A968-DCE3D08A35BF}" destId="{CD2F2B16-8E5D-4EDA-BE74-1F1A3FB8A4BF}" srcOrd="14" destOrd="0" presId="urn:microsoft.com/office/officeart/2005/8/layout/orgChart1"/>
    <dgm:cxn modelId="{42AC12ED-AC8E-4700-91B8-D9FF037E7C81}" type="presParOf" srcId="{3FD55FB5-9C83-44A8-A968-DCE3D08A35BF}" destId="{7C70A2C6-5603-4B4C-AC35-2D1B2FEED15A}" srcOrd="15" destOrd="0" presId="urn:microsoft.com/office/officeart/2005/8/layout/orgChart1"/>
    <dgm:cxn modelId="{16A4412D-959E-4561-B7F6-74864F9EDFA8}" type="presParOf" srcId="{7C70A2C6-5603-4B4C-AC35-2D1B2FEED15A}" destId="{5D4F0F39-1FAA-4DCD-A302-35EACE652254}" srcOrd="0" destOrd="0" presId="urn:microsoft.com/office/officeart/2005/8/layout/orgChart1"/>
    <dgm:cxn modelId="{CD0DF6F9-E9FC-468C-B0CB-09294F0CC1FD}" type="presParOf" srcId="{5D4F0F39-1FAA-4DCD-A302-35EACE652254}" destId="{889E56FF-9002-4C81-B861-CFFFA4C7A925}" srcOrd="0" destOrd="0" presId="urn:microsoft.com/office/officeart/2005/8/layout/orgChart1"/>
    <dgm:cxn modelId="{63989F3A-1472-4D83-8A73-EEF8F5D74607}" type="presParOf" srcId="{5D4F0F39-1FAA-4DCD-A302-35EACE652254}" destId="{8E9ED223-D114-47E0-B94F-595B5FBB1191}" srcOrd="1" destOrd="0" presId="urn:microsoft.com/office/officeart/2005/8/layout/orgChart1"/>
    <dgm:cxn modelId="{7B25EAD5-897E-4253-A397-875B5E8DA8F7}" type="presParOf" srcId="{7C70A2C6-5603-4B4C-AC35-2D1B2FEED15A}" destId="{3154C458-026A-47EC-A0C9-77675447E09F}" srcOrd="1" destOrd="0" presId="urn:microsoft.com/office/officeart/2005/8/layout/orgChart1"/>
    <dgm:cxn modelId="{C0AEFCFF-90E0-4F18-8ECA-45639C9648AC}" type="presParOf" srcId="{3154C458-026A-47EC-A0C9-77675447E09F}" destId="{6B07BE30-6C1C-4B55-951F-3E59DE2A7FAB}" srcOrd="0" destOrd="0" presId="urn:microsoft.com/office/officeart/2005/8/layout/orgChart1"/>
    <dgm:cxn modelId="{C6DA7095-B3DB-4FC6-A5B2-E632485D61CC}" type="presParOf" srcId="{3154C458-026A-47EC-A0C9-77675447E09F}" destId="{6B9C38C9-775B-41C5-A1A0-67691CA807BF}" srcOrd="1" destOrd="0" presId="urn:microsoft.com/office/officeart/2005/8/layout/orgChart1"/>
    <dgm:cxn modelId="{C601E087-64AB-4179-8A0C-C39D76785D41}" type="presParOf" srcId="{6B9C38C9-775B-41C5-A1A0-67691CA807BF}" destId="{EE23984A-51F9-40CB-A494-8D2DBC240E4D}" srcOrd="0" destOrd="0" presId="urn:microsoft.com/office/officeart/2005/8/layout/orgChart1"/>
    <dgm:cxn modelId="{79EE8706-139E-49A7-9A9E-F51FAF3734E1}" type="presParOf" srcId="{EE23984A-51F9-40CB-A494-8D2DBC240E4D}" destId="{7DDDE7EB-71FB-41FD-9EA7-050DA7378226}" srcOrd="0" destOrd="0" presId="urn:microsoft.com/office/officeart/2005/8/layout/orgChart1"/>
    <dgm:cxn modelId="{48372B0B-1D74-4644-8FD9-1016D5A3F185}" type="presParOf" srcId="{EE23984A-51F9-40CB-A494-8D2DBC240E4D}" destId="{9459481E-02FD-4263-B037-E49FF887FEE0}" srcOrd="1" destOrd="0" presId="urn:microsoft.com/office/officeart/2005/8/layout/orgChart1"/>
    <dgm:cxn modelId="{5922A995-3C41-452B-87D7-EF4AA5301B20}" type="presParOf" srcId="{6B9C38C9-775B-41C5-A1A0-67691CA807BF}" destId="{A4D81558-8766-419B-B989-D2455DDC143B}" srcOrd="1" destOrd="0" presId="urn:microsoft.com/office/officeart/2005/8/layout/orgChart1"/>
    <dgm:cxn modelId="{9D97FF4E-B645-4E73-B723-2C9F026F26F9}" type="presParOf" srcId="{6B9C38C9-775B-41C5-A1A0-67691CA807BF}" destId="{6F27C063-61D3-4698-87B7-2A40C67292B4}" srcOrd="2" destOrd="0" presId="urn:microsoft.com/office/officeart/2005/8/layout/orgChart1"/>
    <dgm:cxn modelId="{7803BDE3-A66C-4E88-9BA8-B404E3D51A21}" type="presParOf" srcId="{3154C458-026A-47EC-A0C9-77675447E09F}" destId="{3DEA0E40-94B1-4BFC-A709-FD23EA70ADC4}" srcOrd="2" destOrd="0" presId="urn:microsoft.com/office/officeart/2005/8/layout/orgChart1"/>
    <dgm:cxn modelId="{31E0A85B-49EB-4F6A-BBB1-CB28FED98C1D}" type="presParOf" srcId="{3154C458-026A-47EC-A0C9-77675447E09F}" destId="{B4811574-6315-42CD-91CA-DAF053D6A154}" srcOrd="3" destOrd="0" presId="urn:microsoft.com/office/officeart/2005/8/layout/orgChart1"/>
    <dgm:cxn modelId="{00B320FE-60DC-46DA-BAC6-A025280E1071}" type="presParOf" srcId="{B4811574-6315-42CD-91CA-DAF053D6A154}" destId="{F47FA81E-9B84-4949-B91B-F396B66E840E}" srcOrd="0" destOrd="0" presId="urn:microsoft.com/office/officeart/2005/8/layout/orgChart1"/>
    <dgm:cxn modelId="{8E65B4A3-7920-4635-AA6D-ABEA0FCD4252}" type="presParOf" srcId="{F47FA81E-9B84-4949-B91B-F396B66E840E}" destId="{EA54F434-657E-4664-8374-176280FB7086}" srcOrd="0" destOrd="0" presId="urn:microsoft.com/office/officeart/2005/8/layout/orgChart1"/>
    <dgm:cxn modelId="{9BCEC538-EA69-40EB-BEED-D796031A7C32}" type="presParOf" srcId="{F47FA81E-9B84-4949-B91B-F396B66E840E}" destId="{9D9A6079-0145-423A-A341-7C20F13F6F63}" srcOrd="1" destOrd="0" presId="urn:microsoft.com/office/officeart/2005/8/layout/orgChart1"/>
    <dgm:cxn modelId="{F030F192-C1EB-4708-839F-45159ADE7841}" type="presParOf" srcId="{B4811574-6315-42CD-91CA-DAF053D6A154}" destId="{B8E2636B-989B-4DA6-9813-3BB8A9DCE2CA}" srcOrd="1" destOrd="0" presId="urn:microsoft.com/office/officeart/2005/8/layout/orgChart1"/>
    <dgm:cxn modelId="{8E8AD042-33C5-45BB-9903-EA2A68987F94}" type="presParOf" srcId="{B4811574-6315-42CD-91CA-DAF053D6A154}" destId="{9F55D1A6-FE23-4121-94C5-A9BAAE72B101}" srcOrd="2" destOrd="0" presId="urn:microsoft.com/office/officeart/2005/8/layout/orgChart1"/>
    <dgm:cxn modelId="{384ED019-7627-452C-9C53-9C98657E6FA2}" type="presParOf" srcId="{7C70A2C6-5603-4B4C-AC35-2D1B2FEED15A}" destId="{97FD2B3B-ECD1-4106-A2E2-4E3EFB38A10E}" srcOrd="2" destOrd="0" presId="urn:microsoft.com/office/officeart/2005/8/layout/orgChart1"/>
    <dgm:cxn modelId="{AB36FF8B-FABE-4425-B95E-D61E32D6B627}" type="presParOf" srcId="{75D787B4-9A78-47ED-B72D-1A4CBF7AA85A}" destId="{3E312C0D-72CE-4DE3-AE3B-157A00F9812A}" srcOrd="2" destOrd="0" presId="urn:microsoft.com/office/officeart/2005/8/layout/orgChart1"/>
  </dgm:cxnLst>
  <dgm:bg/>
  <dgm:whole/>
</dgm:dataModel>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s-E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s-ES"/>
          </a:p>
        </p:txBody>
      </p:sp>
      <p:sp>
        <p:nvSpPr>
          <p:cNvPr id="368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s-E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9A6A2592-F814-478A-A64B-5EFFB83FFE57}" type="slidenum">
              <a:rPr lang="es-ES"/>
              <a:pPr>
                <a:defRPr/>
              </a:pPr>
              <a:t>‹Nº›</a:t>
            </a:fld>
            <a:endParaRPr 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E" dirty="0"/>
          </a:p>
        </p:txBody>
      </p:sp>
      <p:sp>
        <p:nvSpPr>
          <p:cNvPr id="4" name="3 Marcador de número de diapositiva"/>
          <p:cNvSpPr>
            <a:spLocks noGrp="1"/>
          </p:cNvSpPr>
          <p:nvPr>
            <p:ph type="sldNum" sz="quarter" idx="10"/>
          </p:nvPr>
        </p:nvSpPr>
        <p:spPr/>
        <p:txBody>
          <a:bodyPr/>
          <a:lstStyle/>
          <a:p>
            <a:pPr>
              <a:defRPr/>
            </a:pPr>
            <a:fld id="{9A6A2592-F814-478A-A64B-5EFFB83FFE57}" type="slidenum">
              <a:rPr lang="es-ES" smtClean="0"/>
              <a:pPr>
                <a:defRPr/>
              </a:pPr>
              <a:t>1</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E" dirty="0"/>
          </a:p>
        </p:txBody>
      </p:sp>
      <p:sp>
        <p:nvSpPr>
          <p:cNvPr id="4" name="3 Marcador de número de diapositiva"/>
          <p:cNvSpPr>
            <a:spLocks noGrp="1"/>
          </p:cNvSpPr>
          <p:nvPr>
            <p:ph type="sldNum" sz="quarter" idx="10"/>
          </p:nvPr>
        </p:nvSpPr>
        <p:spPr/>
        <p:txBody>
          <a:bodyPr/>
          <a:lstStyle/>
          <a:p>
            <a:pPr>
              <a:defRPr/>
            </a:pPr>
            <a:fld id="{9A6A2592-F814-478A-A64B-5EFFB83FFE57}" type="slidenum">
              <a:rPr lang="es-ES" smtClean="0"/>
              <a:pPr>
                <a:defRPr/>
              </a:pPr>
              <a:t>26</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autonoma.edu.pe/index.html"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6D2DABA6-6840-405E-A8D0-E17C272682FD}"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3D3608F8-7B05-4AEF-950F-F12AE85B66B3}"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81F203AA-066D-40F7-B37D-534810287FA9}"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51BF687B-4360-47A8-B955-39163F128E59}"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0919F611-79E9-4383-BFA1-D8EB0D78E93C}" type="slidenum">
              <a:rPr lang="es-ES"/>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p:txBody>
          <a:bodyPr/>
          <a:lstStyle>
            <a:lvl1pPr>
              <a:defRPr/>
            </a:lvl1pPr>
          </a:lstStyle>
          <a:p>
            <a:pPr>
              <a:defRPr/>
            </a:pPr>
            <a:endParaRPr lang="es-ES"/>
          </a:p>
        </p:txBody>
      </p:sp>
      <p:sp>
        <p:nvSpPr>
          <p:cNvPr id="6" name="Rectangle 5"/>
          <p:cNvSpPr>
            <a:spLocks noGrp="1" noChangeArrowheads="1"/>
          </p:cNvSpPr>
          <p:nvPr>
            <p:ph type="ftr" sz="quarter" idx="11"/>
          </p:nvPr>
        </p:nvSpPr>
        <p:spPr/>
        <p:txBody>
          <a:bodyPr/>
          <a:lstStyle>
            <a:lvl1pPr>
              <a:defRPr/>
            </a:lvl1pPr>
          </a:lstStyle>
          <a:p>
            <a:pPr>
              <a:defRPr/>
            </a:pPr>
            <a:endParaRPr lang="es-ES"/>
          </a:p>
        </p:txBody>
      </p:sp>
      <p:sp>
        <p:nvSpPr>
          <p:cNvPr id="7" name="Rectangle 6"/>
          <p:cNvSpPr>
            <a:spLocks noGrp="1" noChangeArrowheads="1"/>
          </p:cNvSpPr>
          <p:nvPr>
            <p:ph type="sldNum" sz="quarter" idx="12"/>
          </p:nvPr>
        </p:nvSpPr>
        <p:spPr/>
        <p:txBody>
          <a:bodyPr/>
          <a:lstStyle>
            <a:lvl1pPr>
              <a:defRPr/>
            </a:lvl1pPr>
          </a:lstStyle>
          <a:p>
            <a:pPr>
              <a:defRPr/>
            </a:pPr>
            <a:fld id="{0C6EA9AF-E61F-445E-AA4C-749E0BB18DAF}"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p:txBody>
          <a:bodyPr/>
          <a:lstStyle>
            <a:lvl1pPr>
              <a:defRPr/>
            </a:lvl1pPr>
          </a:lstStyle>
          <a:p>
            <a:pPr>
              <a:defRPr/>
            </a:pPr>
            <a:endParaRPr lang="es-ES"/>
          </a:p>
        </p:txBody>
      </p:sp>
      <p:sp>
        <p:nvSpPr>
          <p:cNvPr id="8" name="Rectangle 5"/>
          <p:cNvSpPr>
            <a:spLocks noGrp="1" noChangeArrowheads="1"/>
          </p:cNvSpPr>
          <p:nvPr>
            <p:ph type="ftr" sz="quarter" idx="11"/>
          </p:nvPr>
        </p:nvSpPr>
        <p:spPr/>
        <p:txBody>
          <a:bodyPr/>
          <a:lstStyle>
            <a:lvl1pPr>
              <a:defRPr/>
            </a:lvl1pPr>
          </a:lstStyle>
          <a:p>
            <a:pPr>
              <a:defRPr/>
            </a:pPr>
            <a:endParaRPr lang="es-ES"/>
          </a:p>
        </p:txBody>
      </p:sp>
      <p:sp>
        <p:nvSpPr>
          <p:cNvPr id="9" name="Rectangle 6"/>
          <p:cNvSpPr>
            <a:spLocks noGrp="1" noChangeArrowheads="1"/>
          </p:cNvSpPr>
          <p:nvPr>
            <p:ph type="sldNum" sz="quarter" idx="12"/>
          </p:nvPr>
        </p:nvSpPr>
        <p:spPr/>
        <p:txBody>
          <a:bodyPr/>
          <a:lstStyle>
            <a:lvl1pPr>
              <a:defRPr/>
            </a:lvl1pPr>
          </a:lstStyle>
          <a:p>
            <a:pPr>
              <a:defRPr/>
            </a:pPr>
            <a:fld id="{305CBD2A-662D-4DF0-B71A-F9DF3CC790D8}"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p:txBody>
          <a:bodyPr/>
          <a:lstStyle>
            <a:lvl1pPr>
              <a:defRPr/>
            </a:lvl1pPr>
          </a:lstStyle>
          <a:p>
            <a:pPr>
              <a:defRPr/>
            </a:pPr>
            <a:endParaRPr lang="es-ES"/>
          </a:p>
        </p:txBody>
      </p:sp>
      <p:sp>
        <p:nvSpPr>
          <p:cNvPr id="4" name="Rectangle 5"/>
          <p:cNvSpPr>
            <a:spLocks noGrp="1" noChangeArrowheads="1"/>
          </p:cNvSpPr>
          <p:nvPr>
            <p:ph type="ftr" sz="quarter" idx="11"/>
          </p:nvPr>
        </p:nvSpPr>
        <p:spPr/>
        <p:txBody>
          <a:bodyPr/>
          <a:lstStyle>
            <a:lvl1pPr>
              <a:defRPr/>
            </a:lvl1pPr>
          </a:lstStyle>
          <a:p>
            <a:pPr>
              <a:defRPr/>
            </a:pPr>
            <a:endParaRPr lang="es-ES"/>
          </a:p>
        </p:txBody>
      </p:sp>
      <p:sp>
        <p:nvSpPr>
          <p:cNvPr id="5" name="Rectangle 6"/>
          <p:cNvSpPr>
            <a:spLocks noGrp="1" noChangeArrowheads="1"/>
          </p:cNvSpPr>
          <p:nvPr>
            <p:ph type="sldNum" sz="quarter" idx="12"/>
          </p:nvPr>
        </p:nvSpPr>
        <p:spPr/>
        <p:txBody>
          <a:bodyPr/>
          <a:lstStyle>
            <a:lvl1pPr>
              <a:defRPr/>
            </a:lvl1pPr>
          </a:lstStyle>
          <a:p>
            <a:pPr>
              <a:defRPr/>
            </a:pPr>
            <a:fld id="{087A4EDE-8A19-43B5-BDEA-E3E529C4B5B5}"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s-ES"/>
          </a:p>
        </p:txBody>
      </p:sp>
      <p:sp>
        <p:nvSpPr>
          <p:cNvPr id="3" name="Rectangle 5"/>
          <p:cNvSpPr>
            <a:spLocks noGrp="1" noChangeArrowheads="1"/>
          </p:cNvSpPr>
          <p:nvPr>
            <p:ph type="ftr" sz="quarter" idx="11"/>
          </p:nvPr>
        </p:nvSpPr>
        <p:spPr/>
        <p:txBody>
          <a:bodyPr/>
          <a:lstStyle>
            <a:lvl1pPr>
              <a:defRPr/>
            </a:lvl1pPr>
          </a:lstStyle>
          <a:p>
            <a:pPr>
              <a:defRPr/>
            </a:pPr>
            <a:endParaRPr lang="es-ES"/>
          </a:p>
        </p:txBody>
      </p:sp>
      <p:sp>
        <p:nvSpPr>
          <p:cNvPr id="4" name="Rectangle 6"/>
          <p:cNvSpPr>
            <a:spLocks noGrp="1" noChangeArrowheads="1"/>
          </p:cNvSpPr>
          <p:nvPr>
            <p:ph type="sldNum" sz="quarter" idx="12"/>
          </p:nvPr>
        </p:nvSpPr>
        <p:spPr/>
        <p:txBody>
          <a:bodyPr/>
          <a:lstStyle>
            <a:lvl1pPr>
              <a:defRPr/>
            </a:lvl1pPr>
          </a:lstStyle>
          <a:p>
            <a:pPr>
              <a:defRPr/>
            </a:pPr>
            <a:fld id="{D1CBC4B3-2C0E-4277-B692-0244C6AB8EE7}" type="slidenum">
              <a:rPr lang="es-ES"/>
              <a:pPr>
                <a:defRPr/>
              </a:pPr>
              <a:t>‹Nº›</a:t>
            </a:fld>
            <a:endParaRPr lang="es-ES"/>
          </a:p>
        </p:txBody>
      </p:sp>
      <p:pic>
        <p:nvPicPr>
          <p:cNvPr id="6" name="Picture 9" descr="http://www.autonoma.edu.pe/images/redondos/logo3.jpg">
            <a:hlinkClick r:id="rId2"/>
          </p:cNvPr>
          <p:cNvPicPr>
            <a:picLocks noChangeAspect="1" noChangeArrowheads="1"/>
          </p:cNvPicPr>
          <p:nvPr/>
        </p:nvPicPr>
        <p:blipFill>
          <a:blip r:embed="rId3" cstate="print"/>
          <a:srcRect/>
          <a:stretch>
            <a:fillRect/>
          </a:stretch>
        </p:blipFill>
        <p:spPr bwMode="auto">
          <a:xfrm>
            <a:off x="6767879" y="0"/>
            <a:ext cx="2376121" cy="1142984"/>
          </a:xfrm>
          <a:prstGeom prst="rect">
            <a:avLst/>
          </a:prstGeom>
          <a:noFill/>
          <a:ln w="9525">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a:defRPr/>
            </a:lvl1pPr>
          </a:lstStyle>
          <a:p>
            <a:pPr>
              <a:defRPr/>
            </a:pPr>
            <a:endParaRPr lang="es-ES"/>
          </a:p>
        </p:txBody>
      </p:sp>
      <p:sp>
        <p:nvSpPr>
          <p:cNvPr id="6" name="Rectangle 5"/>
          <p:cNvSpPr>
            <a:spLocks noGrp="1" noChangeArrowheads="1"/>
          </p:cNvSpPr>
          <p:nvPr>
            <p:ph type="ftr" sz="quarter" idx="11"/>
          </p:nvPr>
        </p:nvSpPr>
        <p:spPr/>
        <p:txBody>
          <a:bodyPr/>
          <a:lstStyle>
            <a:lvl1pPr>
              <a:defRPr/>
            </a:lvl1pPr>
          </a:lstStyle>
          <a:p>
            <a:pPr>
              <a:defRPr/>
            </a:pPr>
            <a:endParaRPr lang="es-ES"/>
          </a:p>
        </p:txBody>
      </p:sp>
      <p:sp>
        <p:nvSpPr>
          <p:cNvPr id="7" name="Rectangle 6"/>
          <p:cNvSpPr>
            <a:spLocks noGrp="1" noChangeArrowheads="1"/>
          </p:cNvSpPr>
          <p:nvPr>
            <p:ph type="sldNum" sz="quarter" idx="12"/>
          </p:nvPr>
        </p:nvSpPr>
        <p:spPr/>
        <p:txBody>
          <a:bodyPr/>
          <a:lstStyle>
            <a:lvl1pPr>
              <a:defRPr/>
            </a:lvl1pPr>
          </a:lstStyle>
          <a:p>
            <a:pPr>
              <a:defRPr/>
            </a:pPr>
            <a:fld id="{76D31F75-4EED-4177-8D34-5370952ED1AE}"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a:defRPr/>
            </a:lvl1pPr>
          </a:lstStyle>
          <a:p>
            <a:pPr>
              <a:defRPr/>
            </a:pPr>
            <a:endParaRPr lang="es-ES"/>
          </a:p>
        </p:txBody>
      </p:sp>
      <p:sp>
        <p:nvSpPr>
          <p:cNvPr id="6" name="Rectangle 5"/>
          <p:cNvSpPr>
            <a:spLocks noGrp="1" noChangeArrowheads="1"/>
          </p:cNvSpPr>
          <p:nvPr>
            <p:ph type="ftr" sz="quarter" idx="11"/>
          </p:nvPr>
        </p:nvSpPr>
        <p:spPr/>
        <p:txBody>
          <a:bodyPr/>
          <a:lstStyle>
            <a:lvl1pPr>
              <a:defRPr/>
            </a:lvl1pPr>
          </a:lstStyle>
          <a:p>
            <a:pPr>
              <a:defRPr/>
            </a:pPr>
            <a:endParaRPr lang="es-ES"/>
          </a:p>
        </p:txBody>
      </p:sp>
      <p:sp>
        <p:nvSpPr>
          <p:cNvPr id="7" name="Rectangle 6"/>
          <p:cNvSpPr>
            <a:spLocks noGrp="1" noChangeArrowheads="1"/>
          </p:cNvSpPr>
          <p:nvPr>
            <p:ph type="sldNum" sz="quarter" idx="12"/>
          </p:nvPr>
        </p:nvSpPr>
        <p:spPr/>
        <p:txBody>
          <a:bodyPr/>
          <a:lstStyle>
            <a:lvl1pPr>
              <a:defRPr/>
            </a:lvl1pPr>
          </a:lstStyle>
          <a:p>
            <a:pPr>
              <a:defRPr/>
            </a:pPr>
            <a:fld id="{76BCEB40-8C22-4DA7-918F-DE8083206DE7}"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dirty="0"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52E63F60-6EF2-4B13-8ABB-72B8002C16A0}" type="slidenum">
              <a:rPr lang="es-ES"/>
              <a:pPr>
                <a:defRPr/>
              </a:pPr>
              <a:t>‹Nº›</a:t>
            </a:fld>
            <a:endParaRPr lang="es-ES"/>
          </a:p>
        </p:txBody>
      </p:sp>
      <p:sp>
        <p:nvSpPr>
          <p:cNvPr id="7" name="6 Rectángulo"/>
          <p:cNvSpPr/>
          <p:nvPr userDrawn="1"/>
        </p:nvSpPr>
        <p:spPr>
          <a:xfrm>
            <a:off x="357158" y="6457890"/>
            <a:ext cx="4643470" cy="338554"/>
          </a:xfrm>
          <a:prstGeom prst="rect">
            <a:avLst/>
          </a:prstGeom>
        </p:spPr>
        <p:txBody>
          <a:bodyPr wrap="square">
            <a:spAutoFit/>
          </a:bodyPr>
          <a:lstStyle/>
          <a:p>
            <a:pPr>
              <a:spcBef>
                <a:spcPct val="50000"/>
              </a:spcBef>
            </a:pPr>
            <a:r>
              <a:rPr lang="es-CL" sz="1600" b="1" dirty="0" smtClean="0">
                <a:latin typeface="+mj-lt"/>
              </a:rPr>
              <a:t>CARRERA DE INGENIERÍA DE SISTEMAS</a:t>
            </a:r>
            <a:endParaRPr lang="es-ES" sz="1600" b="1" dirty="0">
              <a:latin typeface="+mj-lt"/>
            </a:endParaRPr>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hyperlink" Target="http://www.autonoma.edu.pe/index.html" TargetMode="External"/><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hyperlink" Target="http://www.google.com.pe/imgres?imgurl=http://api.ning.com/files/XZq0O1ZNGXVisCTmuVymsGETybztMWOeTcQGr3qQtnlyCJ1gHp7DluRHxoQh7Fs7R*2uONags*3MTeUh7crXdky9v6o2YQWc/tecnologia.jpg&amp;imgrefurl=http://elclub.ning.com/groups&amp;usg=__a0k8-xdmqFHWBql1CUumgN83O8U=&amp;h=324&amp;w=300&amp;sz=53&amp;hl=es&amp;start=9&amp;tbnid=vo-65QATr2KqGM:&amp;tbnh=118&amp;tbnw=109&amp;prev=/images?q=tecnologia&amp;um=1&amp;hl=es&amp;lr=lang_es&amp;sa=N&amp;tbs=isch:1&amp;um=1&amp;itbs=1" TargetMode="Externa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5148263" y="0"/>
            <a:ext cx="3995737" cy="6500810"/>
          </a:xfrm>
          <a:prstGeom prst="rect">
            <a:avLst/>
          </a:prstGeom>
          <a:solidFill>
            <a:srgbClr val="0070C0"/>
          </a:solidFill>
          <a:ln w="9525">
            <a:noFill/>
            <a:miter lim="800000"/>
            <a:headEnd/>
            <a:tailEnd/>
          </a:ln>
        </p:spPr>
        <p:txBody>
          <a:bodyPr wrap="none" anchor="ctr"/>
          <a:lstStyle/>
          <a:p>
            <a:endParaRPr lang="es-ES"/>
          </a:p>
        </p:txBody>
      </p:sp>
      <p:sp>
        <p:nvSpPr>
          <p:cNvPr id="2" name="Text Box 5"/>
          <p:cNvSpPr txBox="1">
            <a:spLocks noChangeArrowheads="1"/>
          </p:cNvSpPr>
          <p:nvPr/>
        </p:nvSpPr>
        <p:spPr bwMode="auto">
          <a:xfrm>
            <a:off x="285720" y="1928802"/>
            <a:ext cx="4572032" cy="369332"/>
          </a:xfrm>
          <a:prstGeom prst="rect">
            <a:avLst/>
          </a:prstGeom>
          <a:noFill/>
          <a:ln w="9525">
            <a:noFill/>
            <a:miter lim="800000"/>
            <a:headEnd/>
            <a:tailEnd/>
          </a:ln>
        </p:spPr>
        <p:txBody>
          <a:bodyPr wrap="square">
            <a:spAutoFit/>
          </a:bodyPr>
          <a:lstStyle/>
          <a:p>
            <a:pPr algn="ctr">
              <a:spcBef>
                <a:spcPct val="50000"/>
              </a:spcBef>
            </a:pPr>
            <a:r>
              <a:rPr lang="es-CL" b="1" dirty="0">
                <a:latin typeface="Trebuchet MS" pitchFamily="34" charset="0"/>
              </a:rPr>
              <a:t>SEMESTRE </a:t>
            </a:r>
            <a:r>
              <a:rPr lang="es-CL" b="1">
                <a:latin typeface="Trebuchet MS" pitchFamily="34" charset="0"/>
              </a:rPr>
              <a:t>ACADÉMICO </a:t>
            </a:r>
            <a:r>
              <a:rPr lang="es-CL" b="1" smtClean="0">
                <a:latin typeface="Trebuchet MS" pitchFamily="34" charset="0"/>
              </a:rPr>
              <a:t>2012-I</a:t>
            </a:r>
            <a:endParaRPr lang="es-CL" b="1" dirty="0">
              <a:latin typeface="Trebuchet MS" pitchFamily="34" charset="0"/>
            </a:endParaRPr>
          </a:p>
        </p:txBody>
      </p:sp>
      <p:sp>
        <p:nvSpPr>
          <p:cNvPr id="3" name="Text Box 6"/>
          <p:cNvSpPr txBox="1">
            <a:spLocks noChangeArrowheads="1"/>
          </p:cNvSpPr>
          <p:nvPr/>
        </p:nvSpPr>
        <p:spPr bwMode="auto">
          <a:xfrm>
            <a:off x="5688013" y="6000768"/>
            <a:ext cx="3455987" cy="533400"/>
          </a:xfrm>
          <a:prstGeom prst="rect">
            <a:avLst/>
          </a:prstGeom>
          <a:noFill/>
          <a:ln w="9525">
            <a:noFill/>
            <a:miter lim="800000"/>
            <a:headEnd/>
            <a:tailEnd/>
          </a:ln>
        </p:spPr>
        <p:txBody>
          <a:bodyPr>
            <a:spAutoFit/>
          </a:bodyPr>
          <a:lstStyle/>
          <a:p>
            <a:pPr>
              <a:spcBef>
                <a:spcPct val="50000"/>
              </a:spcBef>
            </a:pPr>
            <a:endParaRPr lang="es-CL" sz="1400" dirty="0">
              <a:solidFill>
                <a:schemeClr val="bg1"/>
              </a:solidFill>
              <a:latin typeface="Trebuchet MS" pitchFamily="34" charset="0"/>
            </a:endParaRPr>
          </a:p>
          <a:p>
            <a:pPr>
              <a:spcBef>
                <a:spcPct val="50000"/>
              </a:spcBef>
            </a:pPr>
            <a:r>
              <a:rPr lang="es-CL" sz="1000" b="1" dirty="0">
                <a:solidFill>
                  <a:schemeClr val="bg1"/>
                </a:solidFill>
                <a:latin typeface="Trebuchet MS" pitchFamily="34" charset="0"/>
              </a:rPr>
              <a:t>Agosto  2010</a:t>
            </a:r>
          </a:p>
        </p:txBody>
      </p:sp>
      <p:sp>
        <p:nvSpPr>
          <p:cNvPr id="5" name="Text Box 5"/>
          <p:cNvSpPr txBox="1">
            <a:spLocks noChangeArrowheads="1"/>
          </p:cNvSpPr>
          <p:nvPr/>
        </p:nvSpPr>
        <p:spPr bwMode="auto">
          <a:xfrm>
            <a:off x="285720" y="2428868"/>
            <a:ext cx="4572032" cy="1077218"/>
          </a:xfrm>
          <a:prstGeom prst="rect">
            <a:avLst/>
          </a:prstGeom>
          <a:noFill/>
          <a:ln w="9525">
            <a:noFill/>
            <a:miter lim="800000"/>
            <a:headEnd/>
            <a:tailEnd/>
          </a:ln>
        </p:spPr>
        <p:txBody>
          <a:bodyPr wrap="square">
            <a:spAutoFit/>
          </a:bodyPr>
          <a:lstStyle/>
          <a:p>
            <a:pPr algn="ctr">
              <a:spcBef>
                <a:spcPct val="50000"/>
              </a:spcBef>
            </a:pPr>
            <a:r>
              <a:rPr lang="es-CL" sz="3200" b="1" dirty="0" smtClean="0">
                <a:latin typeface="Trebuchet MS" pitchFamily="34" charset="0"/>
              </a:rPr>
              <a:t>Redes y Comunicaciones II</a:t>
            </a:r>
            <a:endParaRPr lang="es-CL" sz="3200" b="1" dirty="0">
              <a:latin typeface="Trebuchet MS" pitchFamily="34" charset="0"/>
            </a:endParaRPr>
          </a:p>
        </p:txBody>
      </p:sp>
      <p:sp>
        <p:nvSpPr>
          <p:cNvPr id="8" name="Rectangle 4"/>
          <p:cNvSpPr>
            <a:spLocks noChangeArrowheads="1"/>
          </p:cNvSpPr>
          <p:nvPr/>
        </p:nvSpPr>
        <p:spPr bwMode="auto">
          <a:xfrm>
            <a:off x="4999038" y="0"/>
            <a:ext cx="215900" cy="6858000"/>
          </a:xfrm>
          <a:prstGeom prst="rect">
            <a:avLst/>
          </a:prstGeom>
          <a:solidFill>
            <a:srgbClr val="ACB08D"/>
          </a:solidFill>
          <a:ln w="9525">
            <a:noFill/>
            <a:miter lim="800000"/>
            <a:headEnd/>
            <a:tailEnd/>
          </a:ln>
        </p:spPr>
        <p:txBody>
          <a:bodyPr wrap="none" anchor="ctr"/>
          <a:lstStyle/>
          <a:p>
            <a:endParaRPr lang="es-ES"/>
          </a:p>
        </p:txBody>
      </p:sp>
      <p:sp>
        <p:nvSpPr>
          <p:cNvPr id="9" name="Text Box 5"/>
          <p:cNvSpPr txBox="1">
            <a:spLocks noChangeArrowheads="1"/>
          </p:cNvSpPr>
          <p:nvPr/>
        </p:nvSpPr>
        <p:spPr bwMode="auto">
          <a:xfrm>
            <a:off x="285720" y="4143380"/>
            <a:ext cx="4572032" cy="769441"/>
          </a:xfrm>
          <a:prstGeom prst="rect">
            <a:avLst/>
          </a:prstGeom>
          <a:noFill/>
          <a:ln w="9525">
            <a:noFill/>
            <a:miter lim="800000"/>
            <a:headEnd/>
            <a:tailEnd/>
          </a:ln>
        </p:spPr>
        <p:txBody>
          <a:bodyPr wrap="square">
            <a:spAutoFit/>
          </a:bodyPr>
          <a:lstStyle/>
          <a:p>
            <a:pPr algn="ctr">
              <a:spcBef>
                <a:spcPct val="50000"/>
              </a:spcBef>
            </a:pPr>
            <a:r>
              <a:rPr lang="es-CL" sz="4400" b="1" dirty="0" smtClean="0">
                <a:latin typeface="Trebuchet MS" pitchFamily="34" charset="0"/>
              </a:rPr>
              <a:t>SESIÓN 1</a:t>
            </a:r>
            <a:endParaRPr lang="es-CL" sz="4400" b="1" dirty="0">
              <a:latin typeface="Trebuchet MS" pitchFamily="34" charset="0"/>
            </a:endParaRPr>
          </a:p>
        </p:txBody>
      </p:sp>
      <p:pic>
        <p:nvPicPr>
          <p:cNvPr id="10" name="Picture 2" descr="http://www.autonoma.edu.pe/images/redondos/logo3.jpg">
            <a:hlinkClick r:id="rId3"/>
          </p:cNvPr>
          <p:cNvPicPr>
            <a:picLocks noChangeAspect="1" noChangeArrowheads="1"/>
          </p:cNvPicPr>
          <p:nvPr/>
        </p:nvPicPr>
        <p:blipFill>
          <a:blip r:embed="rId4" cstate="print"/>
          <a:srcRect/>
          <a:stretch>
            <a:fillRect/>
          </a:stretch>
        </p:blipFill>
        <p:spPr bwMode="auto">
          <a:xfrm>
            <a:off x="1214414" y="428604"/>
            <a:ext cx="2286016" cy="1402092"/>
          </a:xfrm>
          <a:prstGeom prst="rect">
            <a:avLst/>
          </a:prstGeom>
          <a:noFill/>
        </p:spPr>
      </p:pic>
      <p:sp>
        <p:nvSpPr>
          <p:cNvPr id="11" name="Text Box 5"/>
          <p:cNvSpPr txBox="1">
            <a:spLocks noChangeArrowheads="1"/>
          </p:cNvSpPr>
          <p:nvPr/>
        </p:nvSpPr>
        <p:spPr bwMode="auto">
          <a:xfrm>
            <a:off x="285720" y="5000636"/>
            <a:ext cx="4572032" cy="830997"/>
          </a:xfrm>
          <a:prstGeom prst="rect">
            <a:avLst/>
          </a:prstGeom>
          <a:noFill/>
          <a:ln w="9525">
            <a:noFill/>
            <a:miter lim="800000"/>
            <a:headEnd/>
            <a:tailEnd/>
          </a:ln>
        </p:spPr>
        <p:txBody>
          <a:bodyPr wrap="square">
            <a:spAutoFit/>
          </a:bodyPr>
          <a:lstStyle/>
          <a:p>
            <a:pPr algn="ctr">
              <a:spcBef>
                <a:spcPct val="50000"/>
              </a:spcBef>
            </a:pPr>
            <a:r>
              <a:rPr lang="es-ES" sz="2400" b="1" dirty="0" smtClean="0"/>
              <a:t>Implementación de Redes Pequeñas</a:t>
            </a:r>
            <a:endParaRPr lang="es-CL" sz="2400" b="1" dirty="0">
              <a:latin typeface="Trebuchet MS" pitchFamily="34" charset="0"/>
            </a:endParaRPr>
          </a:p>
        </p:txBody>
      </p:sp>
      <p:pic>
        <p:nvPicPr>
          <p:cNvPr id="2050" name="Picture 2" descr="http://t2.gstatic.com/images?q=tbn:vo-65QATr2KqGM:http://api.ning.com/files/XZq0O1ZNGXVisCTmuVymsGETybztMWOeTcQGr3qQtnlyCJ1gHp7DluRHxoQh7Fs7R*2uONags*3MTeUh7crXdky9v6o2YQWc/tecnologia.jpg">
            <a:hlinkClick r:id="rId5"/>
          </p:cNvPr>
          <p:cNvPicPr>
            <a:picLocks noChangeAspect="1" noChangeArrowheads="1"/>
          </p:cNvPicPr>
          <p:nvPr/>
        </p:nvPicPr>
        <p:blipFill>
          <a:blip r:embed="rId6" cstate="print"/>
          <a:srcRect/>
          <a:stretch>
            <a:fillRect/>
          </a:stretch>
        </p:blipFill>
        <p:spPr bwMode="auto">
          <a:xfrm>
            <a:off x="5214942" y="0"/>
            <a:ext cx="3929058" cy="3000372"/>
          </a:xfrm>
          <a:prstGeom prst="rect">
            <a:avLst/>
          </a:prstGeom>
          <a:noFill/>
        </p:spPr>
      </p:pic>
      <p:pic>
        <p:nvPicPr>
          <p:cNvPr id="2052" name="Picture 4" descr="google_analitics"/>
          <p:cNvPicPr>
            <a:picLocks noChangeAspect="1" noChangeArrowheads="1"/>
          </p:cNvPicPr>
          <p:nvPr/>
        </p:nvPicPr>
        <p:blipFill>
          <a:blip r:embed="rId7" cstate="print"/>
          <a:srcRect/>
          <a:stretch>
            <a:fillRect/>
          </a:stretch>
        </p:blipFill>
        <p:spPr bwMode="auto">
          <a:xfrm>
            <a:off x="5214942" y="3071810"/>
            <a:ext cx="3929058" cy="3519555"/>
          </a:xfrm>
          <a:prstGeom prst="rect">
            <a:avLst/>
          </a:prstGeom>
          <a:noFill/>
        </p:spPr>
      </p:pic>
      <p:pic>
        <p:nvPicPr>
          <p:cNvPr id="2054" name="Picture 6" descr="turismo_y_tecnologia"/>
          <p:cNvPicPr>
            <a:picLocks noChangeAspect="1" noChangeArrowheads="1"/>
          </p:cNvPicPr>
          <p:nvPr/>
        </p:nvPicPr>
        <p:blipFill>
          <a:blip r:embed="rId8" cstate="print"/>
          <a:srcRect/>
          <a:stretch>
            <a:fillRect/>
          </a:stretch>
        </p:blipFill>
        <p:spPr bwMode="auto">
          <a:xfrm>
            <a:off x="6715108" y="2071678"/>
            <a:ext cx="2428892" cy="1680367"/>
          </a:xfrm>
          <a:prstGeom prst="rect">
            <a:avLst/>
          </a:prstGeom>
          <a:noFill/>
        </p:spPr>
      </p:pic>
      <p:sp>
        <p:nvSpPr>
          <p:cNvPr id="15" name="Text Box 5"/>
          <p:cNvSpPr txBox="1">
            <a:spLocks noChangeArrowheads="1"/>
          </p:cNvSpPr>
          <p:nvPr/>
        </p:nvSpPr>
        <p:spPr bwMode="auto">
          <a:xfrm>
            <a:off x="285720" y="3571876"/>
            <a:ext cx="4572032" cy="369332"/>
          </a:xfrm>
          <a:prstGeom prst="rect">
            <a:avLst/>
          </a:prstGeom>
          <a:noFill/>
          <a:ln w="9525">
            <a:noFill/>
            <a:miter lim="800000"/>
            <a:headEnd/>
            <a:tailEnd/>
          </a:ln>
        </p:spPr>
        <p:txBody>
          <a:bodyPr wrap="square">
            <a:spAutoFit/>
          </a:bodyPr>
          <a:lstStyle/>
          <a:p>
            <a:pPr algn="ctr">
              <a:spcBef>
                <a:spcPct val="50000"/>
              </a:spcBef>
            </a:pPr>
            <a:r>
              <a:rPr lang="es-CL" b="1" dirty="0" smtClean="0">
                <a:latin typeface="Trebuchet MS" pitchFamily="34" charset="0"/>
              </a:rPr>
              <a:t>ING. SERGIO UNTIVEROS</a:t>
            </a:r>
            <a:endParaRPr lang="es-CL" b="1" dirty="0">
              <a:latin typeface="Trebuchet MS"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14348" y="1428736"/>
            <a:ext cx="5600700" cy="1754326"/>
          </a:xfrm>
          <a:prstGeom prst="rect">
            <a:avLst/>
          </a:prstGeom>
          <a:noFill/>
        </p:spPr>
        <p:txBody>
          <a:bodyPr wrap="none" rtlCol="0">
            <a:spAutoFit/>
          </a:bodyPr>
          <a:lstStyle/>
          <a:p>
            <a:pPr marL="266700" indent="-266700">
              <a:buFont typeface="Arial" pitchFamily="34" charset="0"/>
              <a:buChar char="•"/>
            </a:pPr>
            <a:r>
              <a:rPr lang="es-PE" dirty="0" smtClean="0"/>
              <a:t>Clases Teóricas, hablar a los estudiantes</a:t>
            </a:r>
          </a:p>
          <a:p>
            <a:pPr marL="266700" indent="-266700">
              <a:buFont typeface="Arial" pitchFamily="34" charset="0"/>
              <a:buChar char="•"/>
            </a:pPr>
            <a:r>
              <a:rPr lang="es-PE" dirty="0" smtClean="0"/>
              <a:t>Clases Prácticas</a:t>
            </a:r>
          </a:p>
          <a:p>
            <a:pPr marL="266700" indent="-266700">
              <a:buFont typeface="Arial" pitchFamily="34" charset="0"/>
              <a:buChar char="•"/>
            </a:pPr>
            <a:r>
              <a:rPr lang="es-PE" dirty="0" smtClean="0"/>
              <a:t>Tutorías, Atención personalizada a los estudiantes</a:t>
            </a:r>
          </a:p>
          <a:p>
            <a:pPr marL="266700" indent="-266700">
              <a:buFont typeface="Arial" pitchFamily="34" charset="0"/>
              <a:buChar char="•"/>
            </a:pPr>
            <a:r>
              <a:rPr lang="es-PE" dirty="0" smtClean="0"/>
              <a:t>Trabajo en Grupo</a:t>
            </a:r>
          </a:p>
          <a:p>
            <a:pPr marL="266700" indent="-266700">
              <a:buFont typeface="Arial" pitchFamily="34" charset="0"/>
              <a:buChar char="•"/>
            </a:pPr>
            <a:r>
              <a:rPr lang="es-PE" dirty="0" smtClean="0"/>
              <a:t>Trabajo Autónomo</a:t>
            </a:r>
          </a:p>
          <a:p>
            <a:pPr marL="266700" indent="-266700">
              <a:buFont typeface="Arial" pitchFamily="34" charset="0"/>
              <a:buChar char="•"/>
            </a:pPr>
            <a:r>
              <a:rPr lang="es-PE" dirty="0" smtClean="0"/>
              <a:t>Aprendizaje orientado a proyectos</a:t>
            </a:r>
            <a:endParaRPr lang="es-PE" dirty="0"/>
          </a:p>
        </p:txBody>
      </p:sp>
      <p:sp>
        <p:nvSpPr>
          <p:cNvPr id="3" name="2 Rectángulo"/>
          <p:cNvSpPr/>
          <p:nvPr/>
        </p:nvSpPr>
        <p:spPr>
          <a:xfrm>
            <a:off x="571472" y="642918"/>
            <a:ext cx="4459875" cy="523220"/>
          </a:xfrm>
          <a:prstGeom prst="rect">
            <a:avLst/>
          </a:prstGeom>
        </p:spPr>
        <p:txBody>
          <a:bodyPr wrap="none">
            <a:spAutoFit/>
          </a:bodyPr>
          <a:lstStyle/>
          <a:p>
            <a:r>
              <a:rPr lang="es-PE" sz="2800" b="1" dirty="0" smtClean="0"/>
              <a:t>Modalidad de Enseñanza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14348" y="1071546"/>
            <a:ext cx="3060453" cy="523220"/>
          </a:xfrm>
          <a:prstGeom prst="rect">
            <a:avLst/>
          </a:prstGeom>
        </p:spPr>
        <p:txBody>
          <a:bodyPr wrap="none">
            <a:spAutoFit/>
          </a:bodyPr>
          <a:lstStyle/>
          <a:p>
            <a:pPr marL="266700" indent="-266700"/>
            <a:r>
              <a:rPr lang="es-PE" sz="2800" b="1" dirty="0" smtClean="0"/>
              <a:t>Reglas del Salón</a:t>
            </a:r>
          </a:p>
        </p:txBody>
      </p:sp>
      <p:sp>
        <p:nvSpPr>
          <p:cNvPr id="3" name="2 CuadroTexto"/>
          <p:cNvSpPr txBox="1"/>
          <p:nvPr/>
        </p:nvSpPr>
        <p:spPr>
          <a:xfrm>
            <a:off x="2214546" y="2214554"/>
            <a:ext cx="1890261" cy="1200329"/>
          </a:xfrm>
          <a:prstGeom prst="rect">
            <a:avLst/>
          </a:prstGeom>
          <a:noFill/>
        </p:spPr>
        <p:txBody>
          <a:bodyPr wrap="none" rtlCol="0">
            <a:spAutoFit/>
          </a:bodyPr>
          <a:lstStyle/>
          <a:p>
            <a:r>
              <a:rPr lang="es-PE" dirty="0" smtClean="0"/>
              <a:t>Puntualidad</a:t>
            </a:r>
          </a:p>
          <a:p>
            <a:r>
              <a:rPr lang="es-PE" dirty="0" smtClean="0"/>
              <a:t>Responsabilidad</a:t>
            </a:r>
          </a:p>
          <a:p>
            <a:r>
              <a:rPr lang="es-PE" dirty="0" smtClean="0"/>
              <a:t>Honestidad</a:t>
            </a:r>
          </a:p>
          <a:p>
            <a:r>
              <a:rPr lang="es-PE" dirty="0" smtClean="0"/>
              <a:t>Disciplina</a:t>
            </a:r>
            <a:endParaRPr lang="es-PE"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714612" y="2571744"/>
            <a:ext cx="3918060" cy="1384995"/>
          </a:xfrm>
          <a:prstGeom prst="rect">
            <a:avLst/>
          </a:prstGeom>
        </p:spPr>
        <p:txBody>
          <a:bodyPr wrap="none">
            <a:spAutoFit/>
          </a:bodyPr>
          <a:lstStyle/>
          <a:p>
            <a:pPr marL="266700" indent="-266700"/>
            <a:r>
              <a:rPr lang="es-PE" sz="2800" b="1" dirty="0" smtClean="0"/>
              <a:t>Formación de Grupos</a:t>
            </a:r>
          </a:p>
          <a:p>
            <a:pPr marL="266700" indent="-266700" algn="ctr"/>
            <a:r>
              <a:rPr lang="es-PE" sz="2800" b="1" dirty="0" smtClean="0"/>
              <a:t>47 Alumnos</a:t>
            </a:r>
          </a:p>
          <a:p>
            <a:pPr marL="266700" indent="-266700" algn="ctr"/>
            <a:r>
              <a:rPr lang="es-PE" sz="2800" b="1" dirty="0" smtClean="0"/>
              <a:t>12 Grupos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071670" y="1714488"/>
            <a:ext cx="4572000" cy="2031325"/>
          </a:xfrm>
          <a:prstGeom prst="rect">
            <a:avLst/>
          </a:prstGeom>
        </p:spPr>
        <p:txBody>
          <a:bodyPr>
            <a:spAutoFit/>
          </a:bodyPr>
          <a:lstStyle/>
          <a:p>
            <a:pPr marL="723900" lvl="1" indent="-266700">
              <a:buFont typeface="Arial" pitchFamily="34" charset="0"/>
              <a:buChar char="•"/>
            </a:pPr>
            <a:r>
              <a:rPr lang="es-PE" dirty="0" smtClean="0"/>
              <a:t>Caso1 </a:t>
            </a:r>
            <a:r>
              <a:rPr lang="es-PE" dirty="0" smtClean="0">
                <a:sym typeface="Wingdings" pitchFamily="2" charset="2"/>
              </a:rPr>
              <a:t></a:t>
            </a:r>
            <a:r>
              <a:rPr lang="es-PE" dirty="0" smtClean="0"/>
              <a:t> C1: Presentación Grupal</a:t>
            </a:r>
          </a:p>
          <a:p>
            <a:pPr marL="723900" lvl="1" indent="-266700">
              <a:buFont typeface="Arial" pitchFamily="34" charset="0"/>
              <a:buChar char="•"/>
            </a:pPr>
            <a:r>
              <a:rPr lang="es-PE" dirty="0" smtClean="0"/>
              <a:t>Problema1 </a:t>
            </a:r>
            <a:r>
              <a:rPr lang="es-PE" dirty="0" smtClean="0">
                <a:sym typeface="Wingdings" pitchFamily="2" charset="2"/>
              </a:rPr>
              <a:t> P1: Práctica Calificada</a:t>
            </a:r>
          </a:p>
          <a:p>
            <a:pPr marL="723900" lvl="1" indent="-266700">
              <a:buFont typeface="Arial" pitchFamily="34" charset="0"/>
              <a:buChar char="•"/>
            </a:pPr>
            <a:r>
              <a:rPr lang="es-PE" dirty="0" smtClean="0">
                <a:sym typeface="Wingdings" pitchFamily="2" charset="2"/>
              </a:rPr>
              <a:t>Taller1  T1: Presentación en el simulador</a:t>
            </a:r>
          </a:p>
          <a:p>
            <a:pPr marL="723900" lvl="1" indent="-266700">
              <a:buFont typeface="Arial" pitchFamily="34" charset="0"/>
              <a:buChar char="•"/>
            </a:pPr>
            <a:r>
              <a:rPr lang="es-PE" dirty="0" smtClean="0">
                <a:sym typeface="Wingdings" pitchFamily="2" charset="2"/>
              </a:rPr>
              <a:t>Caso2  C2: Solución de problemas en el simulador</a:t>
            </a:r>
            <a:endParaRPr lang="es-PE" dirty="0" smtClean="0"/>
          </a:p>
        </p:txBody>
      </p:sp>
      <p:sp>
        <p:nvSpPr>
          <p:cNvPr id="3" name="2 Rectángulo"/>
          <p:cNvSpPr/>
          <p:nvPr/>
        </p:nvSpPr>
        <p:spPr>
          <a:xfrm>
            <a:off x="642910" y="857232"/>
            <a:ext cx="4340675" cy="523220"/>
          </a:xfrm>
          <a:prstGeom prst="rect">
            <a:avLst/>
          </a:prstGeom>
        </p:spPr>
        <p:txBody>
          <a:bodyPr wrap="none">
            <a:spAutoFit/>
          </a:bodyPr>
          <a:lstStyle/>
          <a:p>
            <a:pPr marL="266700" indent="-266700"/>
            <a:r>
              <a:rPr lang="es-PE" sz="2800" b="1" dirty="0" smtClean="0"/>
              <a:t>Descripción de Trabajos</a:t>
            </a:r>
          </a:p>
        </p:txBody>
      </p:sp>
      <p:sp>
        <p:nvSpPr>
          <p:cNvPr id="4" name="3 Rectángulo"/>
          <p:cNvSpPr/>
          <p:nvPr/>
        </p:nvSpPr>
        <p:spPr>
          <a:xfrm>
            <a:off x="642910" y="4357694"/>
            <a:ext cx="7572428" cy="954107"/>
          </a:xfrm>
          <a:prstGeom prst="rect">
            <a:avLst/>
          </a:prstGeom>
        </p:spPr>
        <p:txBody>
          <a:bodyPr wrap="square">
            <a:spAutoFit/>
          </a:bodyPr>
          <a:lstStyle/>
          <a:p>
            <a:r>
              <a:rPr lang="es-ES" sz="2800" b="1" dirty="0" smtClean="0"/>
              <a:t>Descripción Informe Final: </a:t>
            </a:r>
            <a:r>
              <a:rPr lang="es-ES" dirty="0" smtClean="0"/>
              <a:t>Se asignará a cada grupo una red que debe funcionar en el simulador.</a:t>
            </a:r>
            <a:endParaRPr lang="es-E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71538" y="2214554"/>
            <a:ext cx="1928826" cy="642942"/>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s-PE" b="1" dirty="0" smtClean="0">
                <a:solidFill>
                  <a:srgbClr val="008080"/>
                </a:solidFill>
              </a:rPr>
              <a:t>Preparar</a:t>
            </a:r>
            <a:endParaRPr lang="es-PE" b="1" dirty="0">
              <a:solidFill>
                <a:srgbClr val="008080"/>
              </a:solidFill>
            </a:endParaRPr>
          </a:p>
        </p:txBody>
      </p:sp>
      <p:sp>
        <p:nvSpPr>
          <p:cNvPr id="3" name="2 Rectángulo"/>
          <p:cNvSpPr/>
          <p:nvPr/>
        </p:nvSpPr>
        <p:spPr>
          <a:xfrm>
            <a:off x="3786182" y="2214554"/>
            <a:ext cx="1928826" cy="642942"/>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s-PE" b="1" dirty="0" smtClean="0">
                <a:solidFill>
                  <a:srgbClr val="008080"/>
                </a:solidFill>
              </a:rPr>
              <a:t>Planear</a:t>
            </a:r>
          </a:p>
        </p:txBody>
      </p:sp>
      <p:sp>
        <p:nvSpPr>
          <p:cNvPr id="4" name="3 Rectángulo"/>
          <p:cNvSpPr/>
          <p:nvPr/>
        </p:nvSpPr>
        <p:spPr>
          <a:xfrm>
            <a:off x="6500826" y="2214554"/>
            <a:ext cx="1928826" cy="642942"/>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s-PE" b="1" dirty="0" smtClean="0">
                <a:solidFill>
                  <a:srgbClr val="008080"/>
                </a:solidFill>
              </a:rPr>
              <a:t>Diseñar</a:t>
            </a:r>
          </a:p>
        </p:txBody>
      </p:sp>
      <p:sp>
        <p:nvSpPr>
          <p:cNvPr id="5" name="4 Rectángulo"/>
          <p:cNvSpPr/>
          <p:nvPr/>
        </p:nvSpPr>
        <p:spPr>
          <a:xfrm>
            <a:off x="1071538" y="3714752"/>
            <a:ext cx="1928826" cy="642942"/>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s-PE" b="1" dirty="0" smtClean="0">
                <a:solidFill>
                  <a:srgbClr val="008080"/>
                </a:solidFill>
              </a:rPr>
              <a:t>Optimizar</a:t>
            </a:r>
          </a:p>
        </p:txBody>
      </p:sp>
      <p:sp>
        <p:nvSpPr>
          <p:cNvPr id="6" name="5 Rectángulo"/>
          <p:cNvSpPr/>
          <p:nvPr/>
        </p:nvSpPr>
        <p:spPr>
          <a:xfrm>
            <a:off x="3786182" y="3714752"/>
            <a:ext cx="1928826" cy="642942"/>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s-PE" b="1" dirty="0" smtClean="0">
                <a:solidFill>
                  <a:srgbClr val="008080"/>
                </a:solidFill>
              </a:rPr>
              <a:t>Operar</a:t>
            </a:r>
          </a:p>
        </p:txBody>
      </p:sp>
      <p:sp>
        <p:nvSpPr>
          <p:cNvPr id="7" name="6 Rectángulo"/>
          <p:cNvSpPr/>
          <p:nvPr/>
        </p:nvSpPr>
        <p:spPr>
          <a:xfrm>
            <a:off x="6500826" y="3714752"/>
            <a:ext cx="1928826" cy="642942"/>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s-PE" b="1" dirty="0" smtClean="0">
                <a:solidFill>
                  <a:srgbClr val="008080"/>
                </a:solidFill>
              </a:rPr>
              <a:t>Implementar</a:t>
            </a:r>
          </a:p>
        </p:txBody>
      </p:sp>
      <p:cxnSp>
        <p:nvCxnSpPr>
          <p:cNvPr id="8" name="7 Conector recto de flecha"/>
          <p:cNvCxnSpPr>
            <a:stCxn id="2" idx="3"/>
            <a:endCxn id="3" idx="1"/>
          </p:cNvCxnSpPr>
          <p:nvPr/>
        </p:nvCxnSpPr>
        <p:spPr>
          <a:xfrm>
            <a:off x="3000364" y="2536025"/>
            <a:ext cx="785818" cy="1588"/>
          </a:xfrm>
          <a:prstGeom prst="straightConnector1">
            <a:avLst/>
          </a:prstGeom>
          <a:ln>
            <a:noFill/>
            <a:tailEnd type="arrow"/>
          </a:ln>
          <a:effectLst/>
          <a:scene3d>
            <a:camera prst="orthographicFront">
              <a:rot lat="0" lon="0" rev="0"/>
            </a:camera>
            <a:lightRig rig="brightRoom" dir="t">
              <a:rot lat="0" lon="0" rev="600000"/>
            </a:lightRig>
          </a:scene3d>
          <a:sp3d prstMaterial="metal">
            <a:bevelT w="38100" h="57150" prst="angle"/>
          </a:sp3d>
        </p:spPr>
        <p:style>
          <a:lnRef idx="1">
            <a:schemeClr val="accent1"/>
          </a:lnRef>
          <a:fillRef idx="0">
            <a:schemeClr val="accent1"/>
          </a:fillRef>
          <a:effectRef idx="0">
            <a:schemeClr val="accent1"/>
          </a:effectRef>
          <a:fontRef idx="minor">
            <a:schemeClr val="tx1"/>
          </a:fontRef>
        </p:style>
      </p:cxnSp>
      <p:cxnSp>
        <p:nvCxnSpPr>
          <p:cNvPr id="9" name="8 Conector recto de flecha"/>
          <p:cNvCxnSpPr>
            <a:stCxn id="2" idx="3"/>
            <a:endCxn id="3" idx="1"/>
          </p:cNvCxnSpPr>
          <p:nvPr/>
        </p:nvCxnSpPr>
        <p:spPr>
          <a:xfrm>
            <a:off x="3000364" y="2536025"/>
            <a:ext cx="78581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9 Conector recto de flecha"/>
          <p:cNvCxnSpPr>
            <a:stCxn id="3" idx="3"/>
            <a:endCxn id="4" idx="1"/>
          </p:cNvCxnSpPr>
          <p:nvPr/>
        </p:nvCxnSpPr>
        <p:spPr>
          <a:xfrm>
            <a:off x="5715008" y="2536025"/>
            <a:ext cx="78581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10 Conector recto de flecha"/>
          <p:cNvCxnSpPr>
            <a:stCxn id="7" idx="1"/>
            <a:endCxn id="6" idx="3"/>
          </p:cNvCxnSpPr>
          <p:nvPr/>
        </p:nvCxnSpPr>
        <p:spPr>
          <a:xfrm rot="10800000">
            <a:off x="5715008" y="4036223"/>
            <a:ext cx="78581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11 Conector recto de flecha"/>
          <p:cNvCxnSpPr>
            <a:stCxn id="6" idx="1"/>
            <a:endCxn id="5" idx="3"/>
          </p:cNvCxnSpPr>
          <p:nvPr/>
        </p:nvCxnSpPr>
        <p:spPr>
          <a:xfrm rot="10800000">
            <a:off x="3000364" y="4036223"/>
            <a:ext cx="78581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12 Forma"/>
          <p:cNvCxnSpPr>
            <a:endCxn id="7" idx="3"/>
          </p:cNvCxnSpPr>
          <p:nvPr/>
        </p:nvCxnSpPr>
        <p:spPr>
          <a:xfrm rot="5400000">
            <a:off x="7840290" y="3161108"/>
            <a:ext cx="1464477" cy="285752"/>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13 Forma"/>
          <p:cNvCxnSpPr>
            <a:endCxn id="2" idx="1"/>
          </p:cNvCxnSpPr>
          <p:nvPr/>
        </p:nvCxnSpPr>
        <p:spPr>
          <a:xfrm rot="5400000" flipH="1" flipV="1">
            <a:off x="124986" y="3125390"/>
            <a:ext cx="1535917" cy="357188"/>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rot="10800000">
            <a:off x="8501090" y="2571744"/>
            <a:ext cx="21431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rot="10800000">
            <a:off x="714348" y="4071942"/>
            <a:ext cx="214314" cy="1588"/>
          </a:xfrm>
          <a:prstGeom prst="line">
            <a:avLst/>
          </a:prstGeom>
        </p:spPr>
        <p:style>
          <a:lnRef idx="1">
            <a:schemeClr val="accent1"/>
          </a:lnRef>
          <a:fillRef idx="0">
            <a:schemeClr val="accent1"/>
          </a:fillRef>
          <a:effectRef idx="0">
            <a:schemeClr val="accent1"/>
          </a:effectRef>
          <a:fontRef idx="minor">
            <a:schemeClr val="tx1"/>
          </a:fontRef>
        </p:style>
      </p:cxnSp>
      <p:sp>
        <p:nvSpPr>
          <p:cNvPr id="17" name="16 CuadroTexto"/>
          <p:cNvSpPr txBox="1"/>
          <p:nvPr/>
        </p:nvSpPr>
        <p:spPr>
          <a:xfrm>
            <a:off x="1071538" y="2928934"/>
            <a:ext cx="1928826" cy="738664"/>
          </a:xfrm>
          <a:prstGeom prst="rect">
            <a:avLst/>
          </a:prstGeom>
          <a:noFill/>
        </p:spPr>
        <p:txBody>
          <a:bodyPr wrap="square" rtlCol="0">
            <a:spAutoFit/>
          </a:bodyPr>
          <a:lstStyle/>
          <a:p>
            <a:r>
              <a:rPr lang="es-PE" sz="1400" dirty="0" smtClean="0"/>
              <a:t>Desarrollar un caso de negocio para una inversión en IT</a:t>
            </a:r>
            <a:endParaRPr lang="es-PE" sz="1400" dirty="0"/>
          </a:p>
        </p:txBody>
      </p:sp>
      <p:sp>
        <p:nvSpPr>
          <p:cNvPr id="18" name="17 CuadroTexto"/>
          <p:cNvSpPr txBox="1"/>
          <p:nvPr/>
        </p:nvSpPr>
        <p:spPr>
          <a:xfrm>
            <a:off x="3786182" y="2928934"/>
            <a:ext cx="1928826" cy="523220"/>
          </a:xfrm>
          <a:prstGeom prst="rect">
            <a:avLst/>
          </a:prstGeom>
          <a:noFill/>
        </p:spPr>
        <p:txBody>
          <a:bodyPr wrap="square" rtlCol="0">
            <a:spAutoFit/>
          </a:bodyPr>
          <a:lstStyle/>
          <a:p>
            <a:r>
              <a:rPr lang="es-PE" sz="1400" dirty="0" smtClean="0"/>
              <a:t>Evaluar la necesidad de incluir Soporte</a:t>
            </a:r>
            <a:endParaRPr lang="es-PE" sz="1400" dirty="0"/>
          </a:p>
        </p:txBody>
      </p:sp>
      <p:sp>
        <p:nvSpPr>
          <p:cNvPr id="19" name="18 CuadroTexto"/>
          <p:cNvSpPr txBox="1"/>
          <p:nvPr/>
        </p:nvSpPr>
        <p:spPr>
          <a:xfrm>
            <a:off x="6500826" y="2928934"/>
            <a:ext cx="1928826" cy="738664"/>
          </a:xfrm>
          <a:prstGeom prst="rect">
            <a:avLst/>
          </a:prstGeom>
          <a:noFill/>
        </p:spPr>
        <p:txBody>
          <a:bodyPr wrap="square" rtlCol="0">
            <a:spAutoFit/>
          </a:bodyPr>
          <a:lstStyle/>
          <a:p>
            <a:r>
              <a:rPr lang="es-PE" sz="1400" dirty="0" smtClean="0"/>
              <a:t>Crear una solución detallada de acuerdo a requerimientos</a:t>
            </a:r>
            <a:endParaRPr lang="es-PE" sz="1400" dirty="0"/>
          </a:p>
        </p:txBody>
      </p:sp>
      <p:sp>
        <p:nvSpPr>
          <p:cNvPr id="20" name="19 CuadroTexto"/>
          <p:cNvSpPr txBox="1"/>
          <p:nvPr/>
        </p:nvSpPr>
        <p:spPr>
          <a:xfrm>
            <a:off x="6500826" y="4429132"/>
            <a:ext cx="1928826" cy="523220"/>
          </a:xfrm>
          <a:prstGeom prst="rect">
            <a:avLst/>
          </a:prstGeom>
          <a:noFill/>
        </p:spPr>
        <p:txBody>
          <a:bodyPr wrap="square" rtlCol="0">
            <a:spAutoFit/>
          </a:bodyPr>
          <a:lstStyle/>
          <a:p>
            <a:r>
              <a:rPr lang="es-PE" sz="1400" dirty="0" smtClean="0"/>
              <a:t>Instalar la nueva tecnología</a:t>
            </a:r>
            <a:endParaRPr lang="es-PE" sz="1400" dirty="0"/>
          </a:p>
        </p:txBody>
      </p:sp>
      <p:sp>
        <p:nvSpPr>
          <p:cNvPr id="21" name="20 CuadroTexto"/>
          <p:cNvSpPr txBox="1"/>
          <p:nvPr/>
        </p:nvSpPr>
        <p:spPr>
          <a:xfrm>
            <a:off x="3786182" y="4429132"/>
            <a:ext cx="1928826" cy="523220"/>
          </a:xfrm>
          <a:prstGeom prst="rect">
            <a:avLst/>
          </a:prstGeom>
          <a:noFill/>
        </p:spPr>
        <p:txBody>
          <a:bodyPr wrap="square" rtlCol="0">
            <a:spAutoFit/>
          </a:bodyPr>
          <a:lstStyle/>
          <a:p>
            <a:r>
              <a:rPr lang="es-PE" sz="1400" dirty="0" smtClean="0"/>
              <a:t>Mantener operativo la red día a día</a:t>
            </a:r>
            <a:endParaRPr lang="es-PE" sz="1400" dirty="0"/>
          </a:p>
        </p:txBody>
      </p:sp>
      <p:sp>
        <p:nvSpPr>
          <p:cNvPr id="22" name="21 CuadroTexto"/>
          <p:cNvSpPr txBox="1"/>
          <p:nvPr/>
        </p:nvSpPr>
        <p:spPr>
          <a:xfrm>
            <a:off x="1071538" y="4429132"/>
            <a:ext cx="2286016" cy="738664"/>
          </a:xfrm>
          <a:prstGeom prst="rect">
            <a:avLst/>
          </a:prstGeom>
          <a:noFill/>
        </p:spPr>
        <p:txBody>
          <a:bodyPr wrap="square" rtlCol="0">
            <a:spAutoFit/>
          </a:bodyPr>
          <a:lstStyle/>
          <a:p>
            <a:r>
              <a:rPr lang="es-PE" sz="1400" dirty="0" smtClean="0"/>
              <a:t>Alcanzar la excelencia operativa a través de mejoras continuas</a:t>
            </a:r>
            <a:endParaRPr lang="es-PE" sz="1400" dirty="0"/>
          </a:p>
        </p:txBody>
      </p:sp>
      <p:sp>
        <p:nvSpPr>
          <p:cNvPr id="23" name="22 CuadroTexto"/>
          <p:cNvSpPr txBox="1"/>
          <p:nvPr/>
        </p:nvSpPr>
        <p:spPr>
          <a:xfrm>
            <a:off x="500034" y="1428736"/>
            <a:ext cx="5065810" cy="461665"/>
          </a:xfrm>
          <a:prstGeom prst="rect">
            <a:avLst/>
          </a:prstGeom>
          <a:noFill/>
        </p:spPr>
        <p:txBody>
          <a:bodyPr wrap="none" rtlCol="0">
            <a:spAutoFit/>
          </a:bodyPr>
          <a:lstStyle/>
          <a:p>
            <a:r>
              <a:rPr lang="es-PE" sz="2400" b="1" dirty="0" smtClean="0">
                <a:solidFill>
                  <a:schemeClr val="bg2">
                    <a:lumMod val="50000"/>
                  </a:schemeClr>
                </a:solidFill>
              </a:rPr>
              <a:t>Todo el ciclo de vida de una red:</a:t>
            </a:r>
            <a:endParaRPr lang="es-PE" sz="2400" b="1" dirty="0">
              <a:solidFill>
                <a:schemeClr val="bg2">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ppt_x"/>
                                          </p:val>
                                        </p:tav>
                                        <p:tav tm="100000">
                                          <p:val>
                                            <p:strVal val="#ppt_x"/>
                                          </p:val>
                                        </p:tav>
                                      </p:tavLst>
                                    </p:anim>
                                    <p:anim calcmode="lin" valueType="num">
                                      <p:cBhvr additive="base">
                                        <p:cTn id="52" dur="500" fill="hold"/>
                                        <p:tgtEl>
                                          <p:spTgt spid="13"/>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additive="base">
                                        <p:cTn id="59" dur="500" fill="hold"/>
                                        <p:tgtEl>
                                          <p:spTgt spid="15"/>
                                        </p:tgtEl>
                                        <p:attrNameLst>
                                          <p:attrName>ppt_x</p:attrName>
                                        </p:attrNameLst>
                                      </p:cBhvr>
                                      <p:tavLst>
                                        <p:tav tm="0">
                                          <p:val>
                                            <p:strVal val="#ppt_x"/>
                                          </p:val>
                                        </p:tav>
                                        <p:tav tm="100000">
                                          <p:val>
                                            <p:strVal val="#ppt_x"/>
                                          </p:val>
                                        </p:tav>
                                      </p:tavLst>
                                    </p:anim>
                                    <p:anim calcmode="lin" valueType="num">
                                      <p:cBhvr additive="base">
                                        <p:cTn id="60" dur="500" fill="hold"/>
                                        <p:tgtEl>
                                          <p:spTgt spid="15"/>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additive="base">
                                        <p:cTn id="63" dur="500" fill="hold"/>
                                        <p:tgtEl>
                                          <p:spTgt spid="16"/>
                                        </p:tgtEl>
                                        <p:attrNameLst>
                                          <p:attrName>ppt_x</p:attrName>
                                        </p:attrNameLst>
                                      </p:cBhvr>
                                      <p:tavLst>
                                        <p:tav tm="0">
                                          <p:val>
                                            <p:strVal val="#ppt_x"/>
                                          </p:val>
                                        </p:tav>
                                        <p:tav tm="100000">
                                          <p:val>
                                            <p:strVal val="#ppt_x"/>
                                          </p:val>
                                        </p:tav>
                                      </p:tavLst>
                                    </p:anim>
                                    <p:anim calcmode="lin" valueType="num">
                                      <p:cBhvr additive="base">
                                        <p:cTn id="64" dur="500" fill="hold"/>
                                        <p:tgtEl>
                                          <p:spTgt spid="1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fill="hold"/>
                                        <p:tgtEl>
                                          <p:spTgt spid="17"/>
                                        </p:tgtEl>
                                        <p:attrNameLst>
                                          <p:attrName>ppt_x</p:attrName>
                                        </p:attrNameLst>
                                      </p:cBhvr>
                                      <p:tavLst>
                                        <p:tav tm="0">
                                          <p:val>
                                            <p:strVal val="#ppt_x"/>
                                          </p:val>
                                        </p:tav>
                                        <p:tav tm="100000">
                                          <p:val>
                                            <p:strVal val="#ppt_x"/>
                                          </p:val>
                                        </p:tav>
                                      </p:tavLst>
                                    </p:anim>
                                    <p:anim calcmode="lin" valueType="num">
                                      <p:cBhvr additive="base">
                                        <p:cTn id="68" dur="500" fill="hold"/>
                                        <p:tgtEl>
                                          <p:spTgt spid="17"/>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
                                        </p:tgtEl>
                                        <p:attrNameLst>
                                          <p:attrName>style.visibility</p:attrName>
                                        </p:attrNameLst>
                                      </p:cBhvr>
                                      <p:to>
                                        <p:strVal val="visible"/>
                                      </p:to>
                                    </p:set>
                                    <p:anim calcmode="lin" valueType="num">
                                      <p:cBhvr additive="base">
                                        <p:cTn id="71" dur="500" fill="hold"/>
                                        <p:tgtEl>
                                          <p:spTgt spid="18"/>
                                        </p:tgtEl>
                                        <p:attrNameLst>
                                          <p:attrName>ppt_x</p:attrName>
                                        </p:attrNameLst>
                                      </p:cBhvr>
                                      <p:tavLst>
                                        <p:tav tm="0">
                                          <p:val>
                                            <p:strVal val="#ppt_x"/>
                                          </p:val>
                                        </p:tav>
                                        <p:tav tm="100000">
                                          <p:val>
                                            <p:strVal val="#ppt_x"/>
                                          </p:val>
                                        </p:tav>
                                      </p:tavLst>
                                    </p:anim>
                                    <p:anim calcmode="lin" valueType="num">
                                      <p:cBhvr additive="base">
                                        <p:cTn id="72" dur="500" fill="hold"/>
                                        <p:tgtEl>
                                          <p:spTgt spid="18"/>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9"/>
                                        </p:tgtEl>
                                        <p:attrNameLst>
                                          <p:attrName>style.visibility</p:attrName>
                                        </p:attrNameLst>
                                      </p:cBhvr>
                                      <p:to>
                                        <p:strVal val="visible"/>
                                      </p:to>
                                    </p:set>
                                    <p:anim calcmode="lin" valueType="num">
                                      <p:cBhvr additive="base">
                                        <p:cTn id="75" dur="500" fill="hold"/>
                                        <p:tgtEl>
                                          <p:spTgt spid="19"/>
                                        </p:tgtEl>
                                        <p:attrNameLst>
                                          <p:attrName>ppt_x</p:attrName>
                                        </p:attrNameLst>
                                      </p:cBhvr>
                                      <p:tavLst>
                                        <p:tav tm="0">
                                          <p:val>
                                            <p:strVal val="#ppt_x"/>
                                          </p:val>
                                        </p:tav>
                                        <p:tav tm="100000">
                                          <p:val>
                                            <p:strVal val="#ppt_x"/>
                                          </p:val>
                                        </p:tav>
                                      </p:tavLst>
                                    </p:anim>
                                    <p:anim calcmode="lin" valueType="num">
                                      <p:cBhvr additive="base">
                                        <p:cTn id="76" dur="500" fill="hold"/>
                                        <p:tgtEl>
                                          <p:spTgt spid="19"/>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additive="base">
                                        <p:cTn id="79" dur="500" fill="hold"/>
                                        <p:tgtEl>
                                          <p:spTgt spid="20"/>
                                        </p:tgtEl>
                                        <p:attrNameLst>
                                          <p:attrName>ppt_x</p:attrName>
                                        </p:attrNameLst>
                                      </p:cBhvr>
                                      <p:tavLst>
                                        <p:tav tm="0">
                                          <p:val>
                                            <p:strVal val="#ppt_x"/>
                                          </p:val>
                                        </p:tav>
                                        <p:tav tm="100000">
                                          <p:val>
                                            <p:strVal val="#ppt_x"/>
                                          </p:val>
                                        </p:tav>
                                      </p:tavLst>
                                    </p:anim>
                                    <p:anim calcmode="lin" valueType="num">
                                      <p:cBhvr additive="base">
                                        <p:cTn id="80" dur="500" fill="hold"/>
                                        <p:tgtEl>
                                          <p:spTgt spid="20"/>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1"/>
                                        </p:tgtEl>
                                        <p:attrNameLst>
                                          <p:attrName>style.visibility</p:attrName>
                                        </p:attrNameLst>
                                      </p:cBhvr>
                                      <p:to>
                                        <p:strVal val="visible"/>
                                      </p:to>
                                    </p:set>
                                    <p:anim calcmode="lin" valueType="num">
                                      <p:cBhvr additive="base">
                                        <p:cTn id="83" dur="500" fill="hold"/>
                                        <p:tgtEl>
                                          <p:spTgt spid="21"/>
                                        </p:tgtEl>
                                        <p:attrNameLst>
                                          <p:attrName>ppt_x</p:attrName>
                                        </p:attrNameLst>
                                      </p:cBhvr>
                                      <p:tavLst>
                                        <p:tav tm="0">
                                          <p:val>
                                            <p:strVal val="#ppt_x"/>
                                          </p:val>
                                        </p:tav>
                                        <p:tav tm="100000">
                                          <p:val>
                                            <p:strVal val="#ppt_x"/>
                                          </p:val>
                                        </p:tav>
                                      </p:tavLst>
                                    </p:anim>
                                    <p:anim calcmode="lin" valueType="num">
                                      <p:cBhvr additive="base">
                                        <p:cTn id="84" dur="500" fill="hold"/>
                                        <p:tgtEl>
                                          <p:spTgt spid="21"/>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2"/>
                                        </p:tgtEl>
                                        <p:attrNameLst>
                                          <p:attrName>style.visibility</p:attrName>
                                        </p:attrNameLst>
                                      </p:cBhvr>
                                      <p:to>
                                        <p:strVal val="visible"/>
                                      </p:to>
                                    </p:set>
                                    <p:anim calcmode="lin" valueType="num">
                                      <p:cBhvr additive="base">
                                        <p:cTn id="87" dur="500" fill="hold"/>
                                        <p:tgtEl>
                                          <p:spTgt spid="22"/>
                                        </p:tgtEl>
                                        <p:attrNameLst>
                                          <p:attrName>ppt_x</p:attrName>
                                        </p:attrNameLst>
                                      </p:cBhvr>
                                      <p:tavLst>
                                        <p:tav tm="0">
                                          <p:val>
                                            <p:strVal val="#ppt_x"/>
                                          </p:val>
                                        </p:tav>
                                        <p:tav tm="100000">
                                          <p:val>
                                            <p:strVal val="#ppt_x"/>
                                          </p:val>
                                        </p:tav>
                                      </p:tavLst>
                                    </p:anim>
                                    <p:anim calcmode="lin" valueType="num">
                                      <p:cBhvr additive="base">
                                        <p:cTn id="8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17" grpId="0"/>
      <p:bldP spid="18" grpId="0"/>
      <p:bldP spid="19" grpId="0"/>
      <p:bldP spid="20" grpId="0"/>
      <p:bldP spid="21"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57200" y="500042"/>
            <a:ext cx="5614998" cy="642942"/>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PE" sz="2800" b="1" i="0" u="none" strike="noStrike" kern="0" cap="none" spc="0" normalizeH="0" baseline="0" noProof="0" dirty="0" smtClean="0">
                <a:ln>
                  <a:noFill/>
                </a:ln>
                <a:solidFill>
                  <a:schemeClr val="tx2"/>
                </a:solidFill>
                <a:effectLst/>
                <a:uLnTx/>
                <a:uFillTx/>
                <a:latin typeface="+mj-lt"/>
                <a:ea typeface="+mj-ea"/>
                <a:cs typeface="+mj-cs"/>
              </a:rPr>
              <a:t>Modelo</a:t>
            </a:r>
            <a:r>
              <a:rPr kumimoji="0" lang="es-PE" sz="2800" b="1" i="0" u="none" strike="noStrike" kern="0" cap="none" spc="0" normalizeH="0" noProof="0" dirty="0" smtClean="0">
                <a:ln>
                  <a:noFill/>
                </a:ln>
                <a:solidFill>
                  <a:schemeClr val="tx2"/>
                </a:solidFill>
                <a:effectLst/>
                <a:uLnTx/>
                <a:uFillTx/>
                <a:latin typeface="+mj-lt"/>
                <a:ea typeface="+mj-ea"/>
                <a:cs typeface="+mj-cs"/>
              </a:rPr>
              <a:t> de Referencia OSI</a:t>
            </a:r>
            <a:endParaRPr kumimoji="0" lang="es-PE" sz="2800" b="1" i="0" u="none" strike="noStrike" kern="0" cap="none" spc="0" normalizeH="0" baseline="0" noProof="0" dirty="0" smtClean="0">
              <a:ln>
                <a:noFill/>
              </a:ln>
              <a:solidFill>
                <a:schemeClr val="tx2"/>
              </a:solidFill>
              <a:effectLst/>
              <a:uLnTx/>
              <a:uFillTx/>
              <a:latin typeface="+mj-lt"/>
              <a:ea typeface="+mj-ea"/>
              <a:cs typeface="+mj-cs"/>
            </a:endParaRPr>
          </a:p>
        </p:txBody>
      </p:sp>
      <p:grpSp>
        <p:nvGrpSpPr>
          <p:cNvPr id="10" name="9 Grupo"/>
          <p:cNvGrpSpPr/>
          <p:nvPr/>
        </p:nvGrpSpPr>
        <p:grpSpPr>
          <a:xfrm>
            <a:off x="1571604" y="1928802"/>
            <a:ext cx="2357454" cy="3571900"/>
            <a:chOff x="1571604" y="1928802"/>
            <a:chExt cx="1857388" cy="2500330"/>
          </a:xfrm>
        </p:grpSpPr>
        <p:sp>
          <p:nvSpPr>
            <p:cNvPr id="3" name="2 Rectángulo"/>
            <p:cNvSpPr/>
            <p:nvPr/>
          </p:nvSpPr>
          <p:spPr>
            <a:xfrm>
              <a:off x="1571604" y="1928802"/>
              <a:ext cx="1857388" cy="357190"/>
            </a:xfrm>
            <a:prstGeom prst="rect">
              <a:avLst/>
            </a:prstGeom>
            <a:solidFill>
              <a:schemeClr val="accent1">
                <a:lumMod val="7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smtClean="0"/>
                <a:t>7  Aplicación</a:t>
              </a:r>
              <a:endParaRPr lang="es-PE" dirty="0"/>
            </a:p>
          </p:txBody>
        </p:sp>
        <p:sp>
          <p:nvSpPr>
            <p:cNvPr id="4" name="3 Rectángulo"/>
            <p:cNvSpPr/>
            <p:nvPr/>
          </p:nvSpPr>
          <p:spPr>
            <a:xfrm>
              <a:off x="1571604" y="2285992"/>
              <a:ext cx="1857388" cy="357190"/>
            </a:xfrm>
            <a:prstGeom prst="rect">
              <a:avLst/>
            </a:prstGeom>
            <a:solidFill>
              <a:schemeClr val="accent1">
                <a:lumMod val="9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smtClean="0"/>
                <a:t>6  Presentación</a:t>
              </a:r>
              <a:endParaRPr lang="es-PE" dirty="0"/>
            </a:p>
          </p:txBody>
        </p:sp>
        <p:sp>
          <p:nvSpPr>
            <p:cNvPr id="5" name="4 Rectángulo"/>
            <p:cNvSpPr/>
            <p:nvPr/>
          </p:nvSpPr>
          <p:spPr>
            <a:xfrm>
              <a:off x="1571604" y="3000372"/>
              <a:ext cx="1857388" cy="357190"/>
            </a:xfrm>
            <a:prstGeom prst="rect">
              <a:avLst/>
            </a:prstGeom>
            <a:solidFill>
              <a:schemeClr val="accent3">
                <a:lumMod val="7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smtClean="0"/>
                <a:t>4  Transporte</a:t>
              </a:r>
              <a:endParaRPr lang="es-PE" dirty="0"/>
            </a:p>
          </p:txBody>
        </p:sp>
        <p:sp>
          <p:nvSpPr>
            <p:cNvPr id="6" name="5 Rectángulo"/>
            <p:cNvSpPr/>
            <p:nvPr/>
          </p:nvSpPr>
          <p:spPr>
            <a:xfrm>
              <a:off x="1571604" y="2643182"/>
              <a:ext cx="1857388" cy="357190"/>
            </a:xfrm>
            <a:prstGeom prst="rect">
              <a:avLst/>
            </a:prstGeom>
            <a:solidFill>
              <a:schemeClr val="accent2">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smtClean="0"/>
                <a:t>5 Sesión</a:t>
              </a:r>
              <a:endParaRPr lang="es-PE" dirty="0"/>
            </a:p>
          </p:txBody>
        </p:sp>
        <p:sp>
          <p:nvSpPr>
            <p:cNvPr id="7" name="6 Rectángulo"/>
            <p:cNvSpPr/>
            <p:nvPr/>
          </p:nvSpPr>
          <p:spPr>
            <a:xfrm>
              <a:off x="1571604" y="3357562"/>
              <a:ext cx="1857388" cy="357190"/>
            </a:xfrm>
            <a:prstGeom prst="rect">
              <a:avLst/>
            </a:prstGeom>
            <a:solidFill>
              <a:schemeClr val="bg2">
                <a:lumMod val="40000"/>
                <a:lumOff val="6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smtClean="0"/>
                <a:t>3 Red</a:t>
              </a:r>
              <a:endParaRPr lang="es-PE" dirty="0"/>
            </a:p>
          </p:txBody>
        </p:sp>
        <p:sp>
          <p:nvSpPr>
            <p:cNvPr id="8" name="7 Rectángulo"/>
            <p:cNvSpPr/>
            <p:nvPr/>
          </p:nvSpPr>
          <p:spPr>
            <a:xfrm>
              <a:off x="1571604" y="3714752"/>
              <a:ext cx="1857388" cy="357190"/>
            </a:xfrm>
            <a:prstGeom prst="rect">
              <a:avLst/>
            </a:prstGeom>
            <a:solidFill>
              <a:schemeClr val="accent4">
                <a:lumMod val="50000"/>
                <a:lumOff val="5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smtClean="0"/>
                <a:t>2 Conexión de Datos</a:t>
              </a:r>
              <a:endParaRPr lang="es-PE" dirty="0"/>
            </a:p>
          </p:txBody>
        </p:sp>
        <p:sp>
          <p:nvSpPr>
            <p:cNvPr id="9" name="8 Rectángulo"/>
            <p:cNvSpPr/>
            <p:nvPr/>
          </p:nvSpPr>
          <p:spPr>
            <a:xfrm>
              <a:off x="1571604" y="4071942"/>
              <a:ext cx="1857388" cy="357190"/>
            </a:xfrm>
            <a:prstGeom prst="rect">
              <a:avLst/>
            </a:prstGeom>
            <a:solidFill>
              <a:schemeClr val="accent1">
                <a:lumMod val="2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smtClean="0"/>
                <a:t>Físico</a:t>
              </a:r>
              <a:endParaRPr lang="es-PE" dirty="0"/>
            </a:p>
          </p:txBody>
        </p:sp>
      </p:grpSp>
      <p:sp>
        <p:nvSpPr>
          <p:cNvPr id="11" name="10 CuadroTexto"/>
          <p:cNvSpPr txBox="1"/>
          <p:nvPr/>
        </p:nvSpPr>
        <p:spPr>
          <a:xfrm>
            <a:off x="4572000" y="1928802"/>
            <a:ext cx="4357719" cy="3046988"/>
          </a:xfrm>
          <a:prstGeom prst="rect">
            <a:avLst/>
          </a:prstGeom>
          <a:noFill/>
        </p:spPr>
        <p:txBody>
          <a:bodyPr wrap="square" rtlCol="0">
            <a:spAutoFit/>
          </a:bodyPr>
          <a:lstStyle/>
          <a:p>
            <a:pPr>
              <a:buFont typeface="Arial" pitchFamily="34" charset="0"/>
              <a:buChar char="•"/>
            </a:pPr>
            <a:r>
              <a:rPr lang="es-PE" sz="2400" dirty="0" smtClean="0"/>
              <a:t> Reduce la complejidad</a:t>
            </a:r>
          </a:p>
          <a:p>
            <a:pPr>
              <a:buFont typeface="Arial" pitchFamily="34" charset="0"/>
              <a:buChar char="•"/>
            </a:pPr>
            <a:r>
              <a:rPr lang="es-PE" sz="2400" dirty="0" smtClean="0"/>
              <a:t> Estandariza las interfaces</a:t>
            </a:r>
          </a:p>
          <a:p>
            <a:pPr>
              <a:buFont typeface="Arial" pitchFamily="34" charset="0"/>
              <a:buChar char="•"/>
            </a:pPr>
            <a:r>
              <a:rPr lang="es-PE" sz="2400" dirty="0" smtClean="0"/>
              <a:t> Facilita la modularidad</a:t>
            </a:r>
          </a:p>
          <a:p>
            <a:pPr marL="177800" indent="-177800">
              <a:buFont typeface="Arial" pitchFamily="34" charset="0"/>
              <a:buChar char="•"/>
            </a:pPr>
            <a:r>
              <a:rPr lang="es-PE" sz="2400" dirty="0" smtClean="0"/>
              <a:t>Asegura la interoperabilidad de tecnología</a:t>
            </a:r>
          </a:p>
          <a:p>
            <a:pPr marL="177800" indent="-177800">
              <a:buFont typeface="Arial" pitchFamily="34" charset="0"/>
              <a:buChar char="•"/>
            </a:pPr>
            <a:r>
              <a:rPr lang="es-PE" sz="2400" dirty="0" smtClean="0"/>
              <a:t>Acelera la evolución</a:t>
            </a:r>
          </a:p>
          <a:p>
            <a:pPr marL="177800" indent="-177800">
              <a:buFont typeface="Arial" pitchFamily="34" charset="0"/>
              <a:buChar char="•"/>
            </a:pPr>
            <a:r>
              <a:rPr lang="es-PE" sz="2400" dirty="0" smtClean="0"/>
              <a:t>Simplifica la enseñanza y el aprendizaje</a:t>
            </a:r>
            <a:endParaRPr lang="es-PE"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down)">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down)">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wipe(down)">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wipe(down)">
                                      <p:cBhvr>
                                        <p:cTn id="22" dur="5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wipe(down)">
                                      <p:cBhvr>
                                        <p:cTn id="27" dur="500"/>
                                        <p:tgtEl>
                                          <p:spTgt spid="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1">
                                            <p:txEl>
                                              <p:pRg st="5" end="5"/>
                                            </p:txEl>
                                          </p:spTgt>
                                        </p:tgtEl>
                                        <p:attrNameLst>
                                          <p:attrName>style.visibility</p:attrName>
                                        </p:attrNameLst>
                                      </p:cBhvr>
                                      <p:to>
                                        <p:strVal val="visible"/>
                                      </p:to>
                                    </p:set>
                                    <p:animEffect transition="in" filter="wipe(down)">
                                      <p:cBhvr>
                                        <p:cTn id="32"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57200" y="500042"/>
            <a:ext cx="5614998" cy="642942"/>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PE" sz="2800" b="1" i="0" u="none" strike="noStrike" kern="0" cap="none" spc="0" normalizeH="0" baseline="0" noProof="0" dirty="0" smtClean="0">
                <a:ln>
                  <a:noFill/>
                </a:ln>
                <a:solidFill>
                  <a:schemeClr val="tx2"/>
                </a:solidFill>
                <a:effectLst/>
                <a:uLnTx/>
                <a:uFillTx/>
                <a:latin typeface="+mj-lt"/>
                <a:ea typeface="+mj-ea"/>
                <a:cs typeface="+mj-cs"/>
              </a:rPr>
              <a:t>Funciones</a:t>
            </a:r>
          </a:p>
        </p:txBody>
      </p:sp>
      <p:grpSp>
        <p:nvGrpSpPr>
          <p:cNvPr id="3" name="2 Grupo"/>
          <p:cNvGrpSpPr/>
          <p:nvPr/>
        </p:nvGrpSpPr>
        <p:grpSpPr>
          <a:xfrm>
            <a:off x="1571604" y="1928802"/>
            <a:ext cx="2357454" cy="3571900"/>
            <a:chOff x="1571604" y="1928802"/>
            <a:chExt cx="1857388" cy="2500330"/>
          </a:xfrm>
        </p:grpSpPr>
        <p:sp>
          <p:nvSpPr>
            <p:cNvPr id="4" name="3 Rectángulo"/>
            <p:cNvSpPr/>
            <p:nvPr/>
          </p:nvSpPr>
          <p:spPr>
            <a:xfrm>
              <a:off x="1571604" y="1928802"/>
              <a:ext cx="1857388" cy="357190"/>
            </a:xfrm>
            <a:prstGeom prst="rect">
              <a:avLst/>
            </a:prstGeom>
            <a:solidFill>
              <a:schemeClr val="accent1">
                <a:lumMod val="7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smtClean="0"/>
                <a:t>7  Aplicación</a:t>
              </a:r>
              <a:endParaRPr lang="es-PE" dirty="0"/>
            </a:p>
          </p:txBody>
        </p:sp>
        <p:sp>
          <p:nvSpPr>
            <p:cNvPr id="5" name="4 Rectángulo"/>
            <p:cNvSpPr/>
            <p:nvPr/>
          </p:nvSpPr>
          <p:spPr>
            <a:xfrm>
              <a:off x="1571604" y="2285992"/>
              <a:ext cx="1857388" cy="357190"/>
            </a:xfrm>
            <a:prstGeom prst="rect">
              <a:avLst/>
            </a:prstGeom>
            <a:solidFill>
              <a:schemeClr val="accent1">
                <a:lumMod val="9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smtClean="0"/>
                <a:t>6  Presentación</a:t>
              </a:r>
              <a:endParaRPr lang="es-PE" dirty="0"/>
            </a:p>
          </p:txBody>
        </p:sp>
        <p:sp>
          <p:nvSpPr>
            <p:cNvPr id="6" name="5 Rectángulo"/>
            <p:cNvSpPr/>
            <p:nvPr/>
          </p:nvSpPr>
          <p:spPr>
            <a:xfrm>
              <a:off x="1571604" y="3000372"/>
              <a:ext cx="1857388" cy="357190"/>
            </a:xfrm>
            <a:prstGeom prst="rect">
              <a:avLst/>
            </a:prstGeom>
            <a:solidFill>
              <a:schemeClr val="accent3">
                <a:lumMod val="7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smtClean="0"/>
                <a:t>4  Transporte</a:t>
              </a:r>
              <a:endParaRPr lang="es-PE" dirty="0"/>
            </a:p>
          </p:txBody>
        </p:sp>
        <p:sp>
          <p:nvSpPr>
            <p:cNvPr id="7" name="6 Rectángulo"/>
            <p:cNvSpPr/>
            <p:nvPr/>
          </p:nvSpPr>
          <p:spPr>
            <a:xfrm>
              <a:off x="1571604" y="2643182"/>
              <a:ext cx="1857388" cy="357190"/>
            </a:xfrm>
            <a:prstGeom prst="rect">
              <a:avLst/>
            </a:prstGeom>
            <a:solidFill>
              <a:schemeClr val="accent2">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smtClean="0"/>
                <a:t>5 Sesión</a:t>
              </a:r>
              <a:endParaRPr lang="es-PE" dirty="0"/>
            </a:p>
          </p:txBody>
        </p:sp>
        <p:sp>
          <p:nvSpPr>
            <p:cNvPr id="8" name="7 Rectángulo"/>
            <p:cNvSpPr/>
            <p:nvPr/>
          </p:nvSpPr>
          <p:spPr>
            <a:xfrm>
              <a:off x="1571604" y="3357562"/>
              <a:ext cx="1857388" cy="357190"/>
            </a:xfrm>
            <a:prstGeom prst="rect">
              <a:avLst/>
            </a:prstGeom>
            <a:solidFill>
              <a:schemeClr val="bg2">
                <a:lumMod val="40000"/>
                <a:lumOff val="6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smtClean="0"/>
                <a:t>3 Red</a:t>
              </a:r>
              <a:endParaRPr lang="es-PE" dirty="0"/>
            </a:p>
          </p:txBody>
        </p:sp>
        <p:sp>
          <p:nvSpPr>
            <p:cNvPr id="9" name="8 Rectángulo"/>
            <p:cNvSpPr/>
            <p:nvPr/>
          </p:nvSpPr>
          <p:spPr>
            <a:xfrm>
              <a:off x="1571604" y="3714752"/>
              <a:ext cx="1857388" cy="357190"/>
            </a:xfrm>
            <a:prstGeom prst="rect">
              <a:avLst/>
            </a:prstGeom>
            <a:solidFill>
              <a:schemeClr val="accent4">
                <a:lumMod val="50000"/>
                <a:lumOff val="5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smtClean="0"/>
                <a:t>2 Conexión de Datos</a:t>
              </a:r>
              <a:endParaRPr lang="es-PE" dirty="0"/>
            </a:p>
          </p:txBody>
        </p:sp>
        <p:sp>
          <p:nvSpPr>
            <p:cNvPr id="10" name="9 Rectángulo"/>
            <p:cNvSpPr/>
            <p:nvPr/>
          </p:nvSpPr>
          <p:spPr>
            <a:xfrm>
              <a:off x="1571604" y="4071942"/>
              <a:ext cx="1857388" cy="357190"/>
            </a:xfrm>
            <a:prstGeom prst="rect">
              <a:avLst/>
            </a:prstGeom>
            <a:solidFill>
              <a:schemeClr val="accent1">
                <a:lumMod val="2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smtClean="0"/>
                <a:t>Físico</a:t>
              </a:r>
              <a:endParaRPr lang="es-PE" dirty="0"/>
            </a:p>
          </p:txBody>
        </p:sp>
      </p:grpSp>
      <p:cxnSp>
        <p:nvCxnSpPr>
          <p:cNvPr id="12" name="11 Conector recto de flecha"/>
          <p:cNvCxnSpPr/>
          <p:nvPr/>
        </p:nvCxnSpPr>
        <p:spPr>
          <a:xfrm>
            <a:off x="4000496" y="2214554"/>
            <a:ext cx="714380" cy="1588"/>
          </a:xfrm>
          <a:prstGeom prst="straightConnector1">
            <a:avLst/>
          </a:prstGeom>
          <a:ln w="5715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12 Conector recto de flecha"/>
          <p:cNvCxnSpPr/>
          <p:nvPr/>
        </p:nvCxnSpPr>
        <p:spPr>
          <a:xfrm>
            <a:off x="4000496" y="2714620"/>
            <a:ext cx="714380" cy="1588"/>
          </a:xfrm>
          <a:prstGeom prst="straightConnector1">
            <a:avLst/>
          </a:prstGeom>
          <a:ln w="5715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13 Conector recto de flecha"/>
          <p:cNvCxnSpPr/>
          <p:nvPr/>
        </p:nvCxnSpPr>
        <p:spPr>
          <a:xfrm>
            <a:off x="4000496" y="3214686"/>
            <a:ext cx="714380" cy="1588"/>
          </a:xfrm>
          <a:prstGeom prst="straightConnector1">
            <a:avLst/>
          </a:prstGeom>
          <a:ln w="5715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14 Conector recto de flecha"/>
          <p:cNvCxnSpPr/>
          <p:nvPr/>
        </p:nvCxnSpPr>
        <p:spPr>
          <a:xfrm>
            <a:off x="4000496" y="3714752"/>
            <a:ext cx="714380" cy="1588"/>
          </a:xfrm>
          <a:prstGeom prst="straightConnector1">
            <a:avLst/>
          </a:prstGeom>
          <a:ln w="5715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15 Conector recto de flecha"/>
          <p:cNvCxnSpPr/>
          <p:nvPr/>
        </p:nvCxnSpPr>
        <p:spPr>
          <a:xfrm>
            <a:off x="4000496" y="4214818"/>
            <a:ext cx="714380" cy="1588"/>
          </a:xfrm>
          <a:prstGeom prst="straightConnector1">
            <a:avLst/>
          </a:prstGeom>
          <a:ln w="5715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16 Conector recto de flecha"/>
          <p:cNvCxnSpPr/>
          <p:nvPr/>
        </p:nvCxnSpPr>
        <p:spPr>
          <a:xfrm>
            <a:off x="4000496" y="4786322"/>
            <a:ext cx="714380" cy="1588"/>
          </a:xfrm>
          <a:prstGeom prst="straightConnector1">
            <a:avLst/>
          </a:prstGeom>
          <a:ln w="5715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17 Conector recto de flecha"/>
          <p:cNvCxnSpPr/>
          <p:nvPr/>
        </p:nvCxnSpPr>
        <p:spPr>
          <a:xfrm>
            <a:off x="4000496" y="5286388"/>
            <a:ext cx="714380" cy="1588"/>
          </a:xfrm>
          <a:prstGeom prst="straightConnector1">
            <a:avLst/>
          </a:prstGeom>
          <a:ln w="5715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9" name="18 CuadroTexto"/>
          <p:cNvSpPr txBox="1"/>
          <p:nvPr/>
        </p:nvSpPr>
        <p:spPr>
          <a:xfrm>
            <a:off x="4857752" y="2000240"/>
            <a:ext cx="2129750" cy="369332"/>
          </a:xfrm>
          <a:prstGeom prst="rect">
            <a:avLst/>
          </a:prstGeom>
          <a:noFill/>
        </p:spPr>
        <p:txBody>
          <a:bodyPr wrap="none" rtlCol="0">
            <a:spAutoFit/>
          </a:bodyPr>
          <a:lstStyle/>
          <a:p>
            <a:r>
              <a:rPr lang="es-PE" dirty="0" smtClean="0"/>
              <a:t>Word, Excel, Email</a:t>
            </a:r>
            <a:endParaRPr lang="es-PE" dirty="0"/>
          </a:p>
        </p:txBody>
      </p:sp>
      <p:sp>
        <p:nvSpPr>
          <p:cNvPr id="20" name="19 CuadroTexto"/>
          <p:cNvSpPr txBox="1"/>
          <p:nvPr/>
        </p:nvSpPr>
        <p:spPr>
          <a:xfrm>
            <a:off x="4857752" y="2500306"/>
            <a:ext cx="3929281" cy="369332"/>
          </a:xfrm>
          <a:prstGeom prst="rect">
            <a:avLst/>
          </a:prstGeom>
          <a:noFill/>
        </p:spPr>
        <p:txBody>
          <a:bodyPr wrap="none" rtlCol="0">
            <a:spAutoFit/>
          </a:bodyPr>
          <a:lstStyle/>
          <a:p>
            <a:r>
              <a:rPr lang="es-PE" dirty="0" smtClean="0"/>
              <a:t>Formateo y codificación de los datos</a:t>
            </a:r>
            <a:endParaRPr lang="es-PE" dirty="0"/>
          </a:p>
        </p:txBody>
      </p:sp>
      <p:sp>
        <p:nvSpPr>
          <p:cNvPr id="21" name="20 CuadroTexto"/>
          <p:cNvSpPr txBox="1"/>
          <p:nvPr/>
        </p:nvSpPr>
        <p:spPr>
          <a:xfrm>
            <a:off x="4857752" y="2928934"/>
            <a:ext cx="4286248" cy="646331"/>
          </a:xfrm>
          <a:prstGeom prst="rect">
            <a:avLst/>
          </a:prstGeom>
          <a:noFill/>
        </p:spPr>
        <p:txBody>
          <a:bodyPr wrap="square" rtlCol="0">
            <a:spAutoFit/>
          </a:bodyPr>
          <a:lstStyle/>
          <a:p>
            <a:r>
              <a:rPr lang="es-PE" dirty="0" smtClean="0"/>
              <a:t>Estable, maneja y mantiene las sesiones entre aplicaciones</a:t>
            </a:r>
            <a:endParaRPr lang="es-PE" dirty="0"/>
          </a:p>
        </p:txBody>
      </p:sp>
      <p:sp>
        <p:nvSpPr>
          <p:cNvPr id="22" name="21 CuadroTexto"/>
          <p:cNvSpPr txBox="1"/>
          <p:nvPr/>
        </p:nvSpPr>
        <p:spPr>
          <a:xfrm>
            <a:off x="4857752" y="3571876"/>
            <a:ext cx="3390672" cy="369332"/>
          </a:xfrm>
          <a:prstGeom prst="rect">
            <a:avLst/>
          </a:prstGeom>
          <a:noFill/>
        </p:spPr>
        <p:txBody>
          <a:bodyPr wrap="none" rtlCol="0">
            <a:spAutoFit/>
          </a:bodyPr>
          <a:lstStyle/>
          <a:p>
            <a:r>
              <a:rPr lang="es-PE" dirty="0" smtClean="0"/>
              <a:t>Conexiones extremo a extremo</a:t>
            </a:r>
            <a:endParaRPr lang="es-PE" dirty="0"/>
          </a:p>
        </p:txBody>
      </p:sp>
      <p:sp>
        <p:nvSpPr>
          <p:cNvPr id="23" name="22 CuadroTexto"/>
          <p:cNvSpPr txBox="1"/>
          <p:nvPr/>
        </p:nvSpPr>
        <p:spPr>
          <a:xfrm>
            <a:off x="4857752" y="4000504"/>
            <a:ext cx="3493264" cy="369332"/>
          </a:xfrm>
          <a:prstGeom prst="rect">
            <a:avLst/>
          </a:prstGeom>
          <a:noFill/>
        </p:spPr>
        <p:txBody>
          <a:bodyPr wrap="none" rtlCol="0">
            <a:spAutoFit/>
          </a:bodyPr>
          <a:lstStyle/>
          <a:p>
            <a:r>
              <a:rPr lang="es-PE" dirty="0" smtClean="0"/>
              <a:t>Direccionamiento y la mejor ruta</a:t>
            </a:r>
            <a:endParaRPr lang="es-PE" dirty="0"/>
          </a:p>
        </p:txBody>
      </p:sp>
      <p:sp>
        <p:nvSpPr>
          <p:cNvPr id="24" name="23 CuadroTexto"/>
          <p:cNvSpPr txBox="1"/>
          <p:nvPr/>
        </p:nvSpPr>
        <p:spPr>
          <a:xfrm>
            <a:off x="4857752" y="4500570"/>
            <a:ext cx="4000528" cy="646331"/>
          </a:xfrm>
          <a:prstGeom prst="rect">
            <a:avLst/>
          </a:prstGeom>
          <a:noFill/>
        </p:spPr>
        <p:txBody>
          <a:bodyPr wrap="square" rtlCol="0">
            <a:spAutoFit/>
          </a:bodyPr>
          <a:lstStyle/>
          <a:p>
            <a:r>
              <a:rPr lang="es-PE" dirty="0" smtClean="0"/>
              <a:t>Acceso al medio físico, maneja error, control de flujo y </a:t>
            </a:r>
            <a:r>
              <a:rPr lang="es-PE" dirty="0" err="1" smtClean="0"/>
              <a:t>topologia</a:t>
            </a:r>
            <a:endParaRPr lang="es-PE" dirty="0"/>
          </a:p>
        </p:txBody>
      </p:sp>
      <p:sp>
        <p:nvSpPr>
          <p:cNvPr id="25" name="24 CuadroTexto"/>
          <p:cNvSpPr txBox="1"/>
          <p:nvPr/>
        </p:nvSpPr>
        <p:spPr>
          <a:xfrm>
            <a:off x="4857752" y="5072074"/>
            <a:ext cx="4000528" cy="646331"/>
          </a:xfrm>
          <a:prstGeom prst="rect">
            <a:avLst/>
          </a:prstGeom>
          <a:noFill/>
        </p:spPr>
        <p:txBody>
          <a:bodyPr wrap="square" rtlCol="0">
            <a:spAutoFit/>
          </a:bodyPr>
          <a:lstStyle/>
          <a:p>
            <a:r>
              <a:rPr lang="es-PE" dirty="0" smtClean="0"/>
              <a:t>Transmisión binaria. Define aspectos eléctricos, mecánicos, </a:t>
            </a:r>
            <a:r>
              <a:rPr lang="es-PE" dirty="0" err="1" smtClean="0"/>
              <a:t>etc</a:t>
            </a:r>
            <a:endParaRPr lang="es-P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wipe(down)">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Effect transition="in" filter="wipe(down)">
                                      <p:cBhvr>
                                        <p:cTn id="12" dur="500"/>
                                        <p:tgtEl>
                                          <p:spTgt spid="2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1">
                                            <p:txEl>
                                              <p:pRg st="0" end="0"/>
                                            </p:txEl>
                                          </p:spTgt>
                                        </p:tgtEl>
                                        <p:attrNameLst>
                                          <p:attrName>style.visibility</p:attrName>
                                        </p:attrNameLst>
                                      </p:cBhvr>
                                      <p:to>
                                        <p:strVal val="visible"/>
                                      </p:to>
                                    </p:set>
                                    <p:animEffect transition="in" filter="wipe(down)">
                                      <p:cBhvr>
                                        <p:cTn id="17" dur="500"/>
                                        <p:tgtEl>
                                          <p:spTgt spid="2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2">
                                            <p:txEl>
                                              <p:pRg st="0" end="0"/>
                                            </p:txEl>
                                          </p:spTgt>
                                        </p:tgtEl>
                                        <p:attrNameLst>
                                          <p:attrName>style.visibility</p:attrName>
                                        </p:attrNameLst>
                                      </p:cBhvr>
                                      <p:to>
                                        <p:strVal val="visible"/>
                                      </p:to>
                                    </p:set>
                                    <p:animEffect transition="in" filter="wipe(down)">
                                      <p:cBhvr>
                                        <p:cTn id="22" dur="500"/>
                                        <p:tgtEl>
                                          <p:spTgt spid="2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3">
                                            <p:txEl>
                                              <p:pRg st="0" end="0"/>
                                            </p:txEl>
                                          </p:spTgt>
                                        </p:tgtEl>
                                        <p:attrNameLst>
                                          <p:attrName>style.visibility</p:attrName>
                                        </p:attrNameLst>
                                      </p:cBhvr>
                                      <p:to>
                                        <p:strVal val="visible"/>
                                      </p:to>
                                    </p:set>
                                    <p:animEffect transition="in" filter="wipe(down)">
                                      <p:cBhvr>
                                        <p:cTn id="27" dur="500"/>
                                        <p:tgtEl>
                                          <p:spTgt spid="2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4">
                                            <p:txEl>
                                              <p:pRg st="0" end="0"/>
                                            </p:txEl>
                                          </p:spTgt>
                                        </p:tgtEl>
                                        <p:attrNameLst>
                                          <p:attrName>style.visibility</p:attrName>
                                        </p:attrNameLst>
                                      </p:cBhvr>
                                      <p:to>
                                        <p:strVal val="visible"/>
                                      </p:to>
                                    </p:set>
                                    <p:animEffect transition="in" filter="wipe(down)">
                                      <p:cBhvr>
                                        <p:cTn id="32" dur="500"/>
                                        <p:tgtEl>
                                          <p:spTgt spid="2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5">
                                            <p:txEl>
                                              <p:pRg st="0" end="0"/>
                                            </p:txEl>
                                          </p:spTgt>
                                        </p:tgtEl>
                                        <p:attrNameLst>
                                          <p:attrName>style.visibility</p:attrName>
                                        </p:attrNameLst>
                                      </p:cBhvr>
                                      <p:to>
                                        <p:strVal val="visible"/>
                                      </p:to>
                                    </p:set>
                                    <p:animEffect transition="in" filter="wipe(down)">
                                      <p:cBhvr>
                                        <p:cTn id="37"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0" grpId="0" build="p"/>
      <p:bldP spid="21" grpId="0" build="p"/>
      <p:bldP spid="22" grpId="0" build="p"/>
      <p:bldP spid="23" grpId="0" build="p"/>
      <p:bldP spid="24" grpId="0" build="p"/>
      <p:bldP spid="2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57200" y="500042"/>
            <a:ext cx="5614998" cy="642942"/>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PE" sz="2400" b="1" i="0" u="none" strike="noStrike" kern="0" cap="none" spc="0" normalizeH="0" baseline="0" noProof="0" dirty="0" smtClean="0">
                <a:ln>
                  <a:noFill/>
                </a:ln>
                <a:solidFill>
                  <a:schemeClr val="tx2"/>
                </a:solidFill>
                <a:effectLst/>
                <a:uLnTx/>
                <a:uFillTx/>
                <a:latin typeface="+mj-lt"/>
                <a:ea typeface="+mj-ea"/>
                <a:cs typeface="+mj-cs"/>
              </a:rPr>
              <a:t>Comunicaciones Extremo</a:t>
            </a:r>
            <a:r>
              <a:rPr kumimoji="0" lang="es-PE" sz="2400" b="1" i="0" u="none" strike="noStrike" kern="0" cap="none" spc="0" normalizeH="0" noProof="0" dirty="0" smtClean="0">
                <a:ln>
                  <a:noFill/>
                </a:ln>
                <a:solidFill>
                  <a:schemeClr val="tx2"/>
                </a:solidFill>
                <a:effectLst/>
                <a:uLnTx/>
                <a:uFillTx/>
                <a:latin typeface="+mj-lt"/>
                <a:ea typeface="+mj-ea"/>
                <a:cs typeface="+mj-cs"/>
              </a:rPr>
              <a:t> a Extremo</a:t>
            </a:r>
            <a:endParaRPr kumimoji="0" lang="es-PE" sz="2400" b="1" i="0" u="none" strike="noStrike" kern="0" cap="none" spc="0" normalizeH="0" baseline="0" noProof="0" dirty="0" smtClean="0">
              <a:ln>
                <a:noFill/>
              </a:ln>
              <a:solidFill>
                <a:schemeClr val="tx2"/>
              </a:solidFill>
              <a:effectLst/>
              <a:uLnTx/>
              <a:uFillTx/>
              <a:latin typeface="+mj-lt"/>
              <a:ea typeface="+mj-ea"/>
              <a:cs typeface="+mj-cs"/>
            </a:endParaRPr>
          </a:p>
        </p:txBody>
      </p:sp>
      <p:grpSp>
        <p:nvGrpSpPr>
          <p:cNvPr id="3" name="2 Grupo"/>
          <p:cNvGrpSpPr/>
          <p:nvPr/>
        </p:nvGrpSpPr>
        <p:grpSpPr>
          <a:xfrm>
            <a:off x="5715008" y="1928802"/>
            <a:ext cx="2357454" cy="3571900"/>
            <a:chOff x="1571604" y="1928802"/>
            <a:chExt cx="1857388" cy="2500330"/>
          </a:xfrm>
        </p:grpSpPr>
        <p:sp>
          <p:nvSpPr>
            <p:cNvPr id="4" name="3 Rectángulo"/>
            <p:cNvSpPr/>
            <p:nvPr/>
          </p:nvSpPr>
          <p:spPr>
            <a:xfrm>
              <a:off x="1571604" y="1928802"/>
              <a:ext cx="1857388" cy="357190"/>
            </a:xfrm>
            <a:prstGeom prst="rect">
              <a:avLst/>
            </a:prstGeom>
            <a:solidFill>
              <a:schemeClr val="accent1">
                <a:lumMod val="7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smtClean="0"/>
                <a:t>7  Aplicación</a:t>
              </a:r>
              <a:endParaRPr lang="es-PE" dirty="0"/>
            </a:p>
          </p:txBody>
        </p:sp>
        <p:sp>
          <p:nvSpPr>
            <p:cNvPr id="5" name="4 Rectángulo"/>
            <p:cNvSpPr/>
            <p:nvPr/>
          </p:nvSpPr>
          <p:spPr>
            <a:xfrm>
              <a:off x="1571604" y="2285992"/>
              <a:ext cx="1857388" cy="357190"/>
            </a:xfrm>
            <a:prstGeom prst="rect">
              <a:avLst/>
            </a:prstGeom>
            <a:solidFill>
              <a:schemeClr val="accent1">
                <a:lumMod val="9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smtClean="0"/>
                <a:t>6  Presentación</a:t>
              </a:r>
              <a:endParaRPr lang="es-PE" dirty="0"/>
            </a:p>
          </p:txBody>
        </p:sp>
        <p:sp>
          <p:nvSpPr>
            <p:cNvPr id="6" name="5 Rectángulo"/>
            <p:cNvSpPr/>
            <p:nvPr/>
          </p:nvSpPr>
          <p:spPr>
            <a:xfrm>
              <a:off x="1571604" y="3000372"/>
              <a:ext cx="1857388" cy="357190"/>
            </a:xfrm>
            <a:prstGeom prst="rect">
              <a:avLst/>
            </a:prstGeom>
            <a:solidFill>
              <a:schemeClr val="accent3">
                <a:lumMod val="7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smtClean="0"/>
                <a:t>4  Transporte</a:t>
              </a:r>
              <a:endParaRPr lang="es-PE" dirty="0"/>
            </a:p>
          </p:txBody>
        </p:sp>
        <p:sp>
          <p:nvSpPr>
            <p:cNvPr id="7" name="6 Rectángulo"/>
            <p:cNvSpPr/>
            <p:nvPr/>
          </p:nvSpPr>
          <p:spPr>
            <a:xfrm>
              <a:off x="1571604" y="2643182"/>
              <a:ext cx="1857388" cy="357190"/>
            </a:xfrm>
            <a:prstGeom prst="rect">
              <a:avLst/>
            </a:prstGeom>
            <a:solidFill>
              <a:schemeClr val="accent2">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smtClean="0"/>
                <a:t>5 Sesión</a:t>
              </a:r>
              <a:endParaRPr lang="es-PE" dirty="0"/>
            </a:p>
          </p:txBody>
        </p:sp>
        <p:sp>
          <p:nvSpPr>
            <p:cNvPr id="8" name="7 Rectángulo"/>
            <p:cNvSpPr/>
            <p:nvPr/>
          </p:nvSpPr>
          <p:spPr>
            <a:xfrm>
              <a:off x="1571604" y="3357562"/>
              <a:ext cx="1857388" cy="357190"/>
            </a:xfrm>
            <a:prstGeom prst="rect">
              <a:avLst/>
            </a:prstGeom>
            <a:solidFill>
              <a:schemeClr val="bg2">
                <a:lumMod val="40000"/>
                <a:lumOff val="6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smtClean="0"/>
                <a:t>3 Red</a:t>
              </a:r>
              <a:endParaRPr lang="es-PE" dirty="0"/>
            </a:p>
          </p:txBody>
        </p:sp>
        <p:sp>
          <p:nvSpPr>
            <p:cNvPr id="9" name="8 Rectángulo"/>
            <p:cNvSpPr/>
            <p:nvPr/>
          </p:nvSpPr>
          <p:spPr>
            <a:xfrm>
              <a:off x="1571604" y="3714752"/>
              <a:ext cx="1857388" cy="357190"/>
            </a:xfrm>
            <a:prstGeom prst="rect">
              <a:avLst/>
            </a:prstGeom>
            <a:solidFill>
              <a:schemeClr val="accent4">
                <a:lumMod val="50000"/>
                <a:lumOff val="5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smtClean="0"/>
                <a:t>2 Conexión de Datos</a:t>
              </a:r>
              <a:endParaRPr lang="es-PE" dirty="0"/>
            </a:p>
          </p:txBody>
        </p:sp>
        <p:sp>
          <p:nvSpPr>
            <p:cNvPr id="10" name="9 Rectángulo"/>
            <p:cNvSpPr/>
            <p:nvPr/>
          </p:nvSpPr>
          <p:spPr>
            <a:xfrm>
              <a:off x="1571604" y="4071942"/>
              <a:ext cx="1857388" cy="357190"/>
            </a:xfrm>
            <a:prstGeom prst="rect">
              <a:avLst/>
            </a:prstGeom>
            <a:solidFill>
              <a:schemeClr val="accent1">
                <a:lumMod val="2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smtClean="0"/>
                <a:t>Físico</a:t>
              </a:r>
              <a:endParaRPr lang="es-PE" dirty="0"/>
            </a:p>
          </p:txBody>
        </p:sp>
      </p:grpSp>
      <p:grpSp>
        <p:nvGrpSpPr>
          <p:cNvPr id="18" name="31 Grupo"/>
          <p:cNvGrpSpPr/>
          <p:nvPr/>
        </p:nvGrpSpPr>
        <p:grpSpPr>
          <a:xfrm>
            <a:off x="3428992" y="2214554"/>
            <a:ext cx="2214578" cy="3073422"/>
            <a:chOff x="4000496" y="2214554"/>
            <a:chExt cx="714380" cy="3073422"/>
          </a:xfrm>
        </p:grpSpPr>
        <p:cxnSp>
          <p:nvCxnSpPr>
            <p:cNvPr id="11" name="10 Conector recto de flecha"/>
            <p:cNvCxnSpPr/>
            <p:nvPr/>
          </p:nvCxnSpPr>
          <p:spPr>
            <a:xfrm>
              <a:off x="4000496" y="2214554"/>
              <a:ext cx="714380" cy="1588"/>
            </a:xfrm>
            <a:prstGeom prst="straightConnector1">
              <a:avLst/>
            </a:prstGeom>
            <a:ln w="57150">
              <a:solidFill>
                <a:schemeClr val="accent2">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11 Conector recto de flecha"/>
            <p:cNvCxnSpPr/>
            <p:nvPr/>
          </p:nvCxnSpPr>
          <p:spPr>
            <a:xfrm>
              <a:off x="4000496" y="2714620"/>
              <a:ext cx="714380" cy="1588"/>
            </a:xfrm>
            <a:prstGeom prst="straightConnector1">
              <a:avLst/>
            </a:prstGeom>
            <a:ln w="57150">
              <a:solidFill>
                <a:schemeClr val="accent2">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12 Conector recto de flecha"/>
            <p:cNvCxnSpPr/>
            <p:nvPr/>
          </p:nvCxnSpPr>
          <p:spPr>
            <a:xfrm>
              <a:off x="4000496" y="3214686"/>
              <a:ext cx="714380" cy="1588"/>
            </a:xfrm>
            <a:prstGeom prst="straightConnector1">
              <a:avLst/>
            </a:prstGeom>
            <a:ln w="57150">
              <a:solidFill>
                <a:schemeClr val="accent2">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13 Conector recto de flecha"/>
            <p:cNvCxnSpPr/>
            <p:nvPr/>
          </p:nvCxnSpPr>
          <p:spPr>
            <a:xfrm>
              <a:off x="4000496" y="3714752"/>
              <a:ext cx="714380" cy="1588"/>
            </a:xfrm>
            <a:prstGeom prst="straightConnector1">
              <a:avLst/>
            </a:prstGeom>
            <a:ln w="57150">
              <a:solidFill>
                <a:schemeClr val="accent2">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14 Conector recto de flecha"/>
            <p:cNvCxnSpPr/>
            <p:nvPr/>
          </p:nvCxnSpPr>
          <p:spPr>
            <a:xfrm>
              <a:off x="4000496" y="4214818"/>
              <a:ext cx="714380" cy="1588"/>
            </a:xfrm>
            <a:prstGeom prst="straightConnector1">
              <a:avLst/>
            </a:prstGeom>
            <a:ln w="57150">
              <a:solidFill>
                <a:schemeClr val="accent2">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15 Conector recto de flecha"/>
            <p:cNvCxnSpPr/>
            <p:nvPr/>
          </p:nvCxnSpPr>
          <p:spPr>
            <a:xfrm>
              <a:off x="4000496" y="4786322"/>
              <a:ext cx="714380" cy="1588"/>
            </a:xfrm>
            <a:prstGeom prst="straightConnector1">
              <a:avLst/>
            </a:prstGeom>
            <a:ln w="57150">
              <a:solidFill>
                <a:schemeClr val="accent2">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16 Conector recto de flecha"/>
            <p:cNvCxnSpPr/>
            <p:nvPr/>
          </p:nvCxnSpPr>
          <p:spPr>
            <a:xfrm>
              <a:off x="4000496" y="5286388"/>
              <a:ext cx="714380" cy="1588"/>
            </a:xfrm>
            <a:prstGeom prst="straightConnector1">
              <a:avLst/>
            </a:prstGeom>
            <a:ln w="57150">
              <a:solidFill>
                <a:schemeClr val="accent2">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9" name="32 Grupo"/>
          <p:cNvGrpSpPr/>
          <p:nvPr/>
        </p:nvGrpSpPr>
        <p:grpSpPr>
          <a:xfrm>
            <a:off x="1000100" y="1928802"/>
            <a:ext cx="2357454" cy="3571900"/>
            <a:chOff x="1571604" y="1928802"/>
            <a:chExt cx="1857388" cy="2500330"/>
          </a:xfrm>
        </p:grpSpPr>
        <p:sp>
          <p:nvSpPr>
            <p:cNvPr id="34" name="33 Rectángulo"/>
            <p:cNvSpPr/>
            <p:nvPr/>
          </p:nvSpPr>
          <p:spPr>
            <a:xfrm>
              <a:off x="1571604" y="1928802"/>
              <a:ext cx="1857388" cy="357190"/>
            </a:xfrm>
            <a:prstGeom prst="rect">
              <a:avLst/>
            </a:prstGeom>
            <a:solidFill>
              <a:schemeClr val="accent1">
                <a:lumMod val="7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smtClean="0"/>
                <a:t>7  Aplicación</a:t>
              </a:r>
              <a:endParaRPr lang="es-PE" dirty="0"/>
            </a:p>
          </p:txBody>
        </p:sp>
        <p:sp>
          <p:nvSpPr>
            <p:cNvPr id="35" name="34 Rectángulo"/>
            <p:cNvSpPr/>
            <p:nvPr/>
          </p:nvSpPr>
          <p:spPr>
            <a:xfrm>
              <a:off x="1571604" y="2285992"/>
              <a:ext cx="1857388" cy="357190"/>
            </a:xfrm>
            <a:prstGeom prst="rect">
              <a:avLst/>
            </a:prstGeom>
            <a:solidFill>
              <a:schemeClr val="accent1">
                <a:lumMod val="9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smtClean="0"/>
                <a:t>6  Presentación</a:t>
              </a:r>
              <a:endParaRPr lang="es-PE" dirty="0"/>
            </a:p>
          </p:txBody>
        </p:sp>
        <p:sp>
          <p:nvSpPr>
            <p:cNvPr id="36" name="35 Rectángulo"/>
            <p:cNvSpPr/>
            <p:nvPr/>
          </p:nvSpPr>
          <p:spPr>
            <a:xfrm>
              <a:off x="1571604" y="3000372"/>
              <a:ext cx="1857388" cy="357190"/>
            </a:xfrm>
            <a:prstGeom prst="rect">
              <a:avLst/>
            </a:prstGeom>
            <a:solidFill>
              <a:schemeClr val="accent3">
                <a:lumMod val="7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smtClean="0"/>
                <a:t>4  Transporte</a:t>
              </a:r>
              <a:endParaRPr lang="es-PE" dirty="0"/>
            </a:p>
          </p:txBody>
        </p:sp>
        <p:sp>
          <p:nvSpPr>
            <p:cNvPr id="37" name="36 Rectángulo"/>
            <p:cNvSpPr/>
            <p:nvPr/>
          </p:nvSpPr>
          <p:spPr>
            <a:xfrm>
              <a:off x="1571604" y="2643182"/>
              <a:ext cx="1857388" cy="357190"/>
            </a:xfrm>
            <a:prstGeom prst="rect">
              <a:avLst/>
            </a:prstGeom>
            <a:solidFill>
              <a:schemeClr val="accent2">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smtClean="0"/>
                <a:t>5 Sesión</a:t>
              </a:r>
              <a:endParaRPr lang="es-PE" dirty="0"/>
            </a:p>
          </p:txBody>
        </p:sp>
        <p:sp>
          <p:nvSpPr>
            <p:cNvPr id="38" name="37 Rectángulo"/>
            <p:cNvSpPr/>
            <p:nvPr/>
          </p:nvSpPr>
          <p:spPr>
            <a:xfrm>
              <a:off x="1571604" y="3357562"/>
              <a:ext cx="1857388" cy="357190"/>
            </a:xfrm>
            <a:prstGeom prst="rect">
              <a:avLst/>
            </a:prstGeom>
            <a:solidFill>
              <a:schemeClr val="bg2">
                <a:lumMod val="40000"/>
                <a:lumOff val="6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smtClean="0"/>
                <a:t>3 Red</a:t>
              </a:r>
              <a:endParaRPr lang="es-PE" dirty="0"/>
            </a:p>
          </p:txBody>
        </p:sp>
        <p:sp>
          <p:nvSpPr>
            <p:cNvPr id="39" name="38 Rectángulo"/>
            <p:cNvSpPr/>
            <p:nvPr/>
          </p:nvSpPr>
          <p:spPr>
            <a:xfrm>
              <a:off x="1571604" y="3714752"/>
              <a:ext cx="1857388" cy="357190"/>
            </a:xfrm>
            <a:prstGeom prst="rect">
              <a:avLst/>
            </a:prstGeom>
            <a:solidFill>
              <a:schemeClr val="accent4">
                <a:lumMod val="50000"/>
                <a:lumOff val="5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smtClean="0"/>
                <a:t>2 Conexión de Datos</a:t>
              </a:r>
              <a:endParaRPr lang="es-PE" dirty="0"/>
            </a:p>
          </p:txBody>
        </p:sp>
        <p:sp>
          <p:nvSpPr>
            <p:cNvPr id="40" name="39 Rectángulo"/>
            <p:cNvSpPr/>
            <p:nvPr/>
          </p:nvSpPr>
          <p:spPr>
            <a:xfrm>
              <a:off x="1571604" y="4071942"/>
              <a:ext cx="1857388" cy="357190"/>
            </a:xfrm>
            <a:prstGeom prst="rect">
              <a:avLst/>
            </a:prstGeom>
            <a:solidFill>
              <a:schemeClr val="accent1">
                <a:lumMod val="2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smtClean="0"/>
                <a:t>Físico</a:t>
              </a:r>
              <a:endParaRPr lang="es-PE" dirty="0"/>
            </a:p>
          </p:txBody>
        </p:sp>
      </p:grpSp>
      <p:sp>
        <p:nvSpPr>
          <p:cNvPr id="41" name="40 CuadroTexto"/>
          <p:cNvSpPr txBox="1"/>
          <p:nvPr/>
        </p:nvSpPr>
        <p:spPr>
          <a:xfrm>
            <a:off x="1214414" y="1428736"/>
            <a:ext cx="1787733" cy="369332"/>
          </a:xfrm>
          <a:prstGeom prst="rect">
            <a:avLst/>
          </a:prstGeom>
          <a:noFill/>
        </p:spPr>
        <p:txBody>
          <a:bodyPr wrap="none" rtlCol="0">
            <a:spAutoFit/>
          </a:bodyPr>
          <a:lstStyle/>
          <a:p>
            <a:r>
              <a:rPr lang="es-PE" dirty="0" smtClean="0"/>
              <a:t>Computadora A</a:t>
            </a:r>
            <a:endParaRPr lang="es-PE" dirty="0"/>
          </a:p>
        </p:txBody>
      </p:sp>
      <p:sp>
        <p:nvSpPr>
          <p:cNvPr id="42" name="41 CuadroTexto"/>
          <p:cNvSpPr txBox="1"/>
          <p:nvPr/>
        </p:nvSpPr>
        <p:spPr>
          <a:xfrm>
            <a:off x="5929322" y="1500174"/>
            <a:ext cx="1800493" cy="369332"/>
          </a:xfrm>
          <a:prstGeom prst="rect">
            <a:avLst/>
          </a:prstGeom>
          <a:noFill/>
        </p:spPr>
        <p:txBody>
          <a:bodyPr wrap="none" rtlCol="0">
            <a:spAutoFit/>
          </a:bodyPr>
          <a:lstStyle/>
          <a:p>
            <a:r>
              <a:rPr lang="es-PE" dirty="0" smtClean="0"/>
              <a:t>Computadora B</a:t>
            </a:r>
            <a:endParaRPr lang="es-PE" dirty="0"/>
          </a:p>
        </p:txBody>
      </p:sp>
      <p:cxnSp>
        <p:nvCxnSpPr>
          <p:cNvPr id="44" name="43 Conector recto de flecha"/>
          <p:cNvCxnSpPr/>
          <p:nvPr/>
        </p:nvCxnSpPr>
        <p:spPr>
          <a:xfrm rot="5400000">
            <a:off x="-893007" y="3607595"/>
            <a:ext cx="2928958" cy="1588"/>
          </a:xfrm>
          <a:prstGeom prst="straightConnector1">
            <a:avLst/>
          </a:prstGeom>
          <a:ln w="76200">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5" name="44 Conector recto de flecha"/>
          <p:cNvCxnSpPr/>
          <p:nvPr/>
        </p:nvCxnSpPr>
        <p:spPr>
          <a:xfrm rot="5400000">
            <a:off x="7037405" y="3463925"/>
            <a:ext cx="2928958" cy="1588"/>
          </a:xfrm>
          <a:prstGeom prst="straightConnector1">
            <a:avLst/>
          </a:prstGeom>
          <a:ln w="76200">
            <a:solidFill>
              <a:schemeClr val="accent2">
                <a:lumMod val="60000"/>
                <a:lumOff val="40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46 Conector recto"/>
          <p:cNvCxnSpPr>
            <a:stCxn id="40" idx="2"/>
          </p:cNvCxnSpPr>
          <p:nvPr/>
        </p:nvCxnSpPr>
        <p:spPr>
          <a:xfrm rot="5400000">
            <a:off x="1964512" y="5715017"/>
            <a:ext cx="428631" cy="158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0" name="49 Forma"/>
          <p:cNvCxnSpPr/>
          <p:nvPr/>
        </p:nvCxnSpPr>
        <p:spPr>
          <a:xfrm rot="5400000">
            <a:off x="4232668" y="3339704"/>
            <a:ext cx="500068" cy="4679189"/>
          </a:xfrm>
          <a:prstGeom prst="bentConnector2">
            <a:avLst/>
          </a:prstGeom>
          <a:ln w="57150"/>
        </p:spPr>
        <p:style>
          <a:lnRef idx="1">
            <a:schemeClr val="accent1"/>
          </a:lnRef>
          <a:fillRef idx="0">
            <a:schemeClr val="accent1"/>
          </a:fillRef>
          <a:effectRef idx="0">
            <a:schemeClr val="accent1"/>
          </a:effectRef>
          <a:fontRef idx="minor">
            <a:schemeClr val="tx1"/>
          </a:fontRef>
        </p:style>
      </p:cxnSp>
      <p:sp>
        <p:nvSpPr>
          <p:cNvPr id="53" name="52 CuadroTexto"/>
          <p:cNvSpPr txBox="1"/>
          <p:nvPr/>
        </p:nvSpPr>
        <p:spPr>
          <a:xfrm>
            <a:off x="4286248" y="4929198"/>
            <a:ext cx="569387" cy="369332"/>
          </a:xfrm>
          <a:prstGeom prst="rect">
            <a:avLst/>
          </a:prstGeom>
          <a:noFill/>
        </p:spPr>
        <p:txBody>
          <a:bodyPr wrap="none" rtlCol="0">
            <a:spAutoFit/>
          </a:bodyPr>
          <a:lstStyle/>
          <a:p>
            <a:r>
              <a:rPr lang="es-PE" dirty="0" smtClean="0"/>
              <a:t>Bits</a:t>
            </a:r>
            <a:endParaRPr lang="es-PE" dirty="0"/>
          </a:p>
        </p:txBody>
      </p:sp>
      <p:sp>
        <p:nvSpPr>
          <p:cNvPr id="54" name="53 CuadroTexto"/>
          <p:cNvSpPr txBox="1"/>
          <p:nvPr/>
        </p:nvSpPr>
        <p:spPr>
          <a:xfrm>
            <a:off x="4143372" y="4429132"/>
            <a:ext cx="966931" cy="369332"/>
          </a:xfrm>
          <a:prstGeom prst="rect">
            <a:avLst/>
          </a:prstGeom>
          <a:noFill/>
        </p:spPr>
        <p:txBody>
          <a:bodyPr wrap="none" rtlCol="0">
            <a:spAutoFit/>
          </a:bodyPr>
          <a:lstStyle/>
          <a:p>
            <a:r>
              <a:rPr lang="es-PE" dirty="0" err="1" smtClean="0"/>
              <a:t>Frames</a:t>
            </a:r>
            <a:endParaRPr lang="es-PE" dirty="0"/>
          </a:p>
        </p:txBody>
      </p:sp>
      <p:sp>
        <p:nvSpPr>
          <p:cNvPr id="55" name="54 CuadroTexto"/>
          <p:cNvSpPr txBox="1"/>
          <p:nvPr/>
        </p:nvSpPr>
        <p:spPr>
          <a:xfrm>
            <a:off x="4071934" y="3857628"/>
            <a:ext cx="1159292" cy="369332"/>
          </a:xfrm>
          <a:prstGeom prst="rect">
            <a:avLst/>
          </a:prstGeom>
          <a:noFill/>
        </p:spPr>
        <p:txBody>
          <a:bodyPr wrap="none" rtlCol="0">
            <a:spAutoFit/>
          </a:bodyPr>
          <a:lstStyle/>
          <a:p>
            <a:r>
              <a:rPr lang="es-PE" dirty="0" smtClean="0"/>
              <a:t>Paquetes</a:t>
            </a:r>
            <a:endParaRPr lang="es-PE" dirty="0"/>
          </a:p>
        </p:txBody>
      </p:sp>
      <p:sp>
        <p:nvSpPr>
          <p:cNvPr id="56" name="55 CuadroTexto"/>
          <p:cNvSpPr txBox="1"/>
          <p:nvPr/>
        </p:nvSpPr>
        <p:spPr>
          <a:xfrm>
            <a:off x="3929058" y="3357562"/>
            <a:ext cx="1441420" cy="369332"/>
          </a:xfrm>
          <a:prstGeom prst="rect">
            <a:avLst/>
          </a:prstGeom>
          <a:noFill/>
        </p:spPr>
        <p:txBody>
          <a:bodyPr wrap="none" rtlCol="0">
            <a:spAutoFit/>
          </a:bodyPr>
          <a:lstStyle/>
          <a:p>
            <a:r>
              <a:rPr lang="es-PE" dirty="0" smtClean="0"/>
              <a:t>Datagramas</a:t>
            </a:r>
            <a:endParaRPr lang="es-PE"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10 Conector recto de flecha"/>
          <p:cNvCxnSpPr/>
          <p:nvPr/>
        </p:nvCxnSpPr>
        <p:spPr>
          <a:xfrm>
            <a:off x="2786050" y="2214554"/>
            <a:ext cx="3786214" cy="1588"/>
          </a:xfrm>
          <a:prstGeom prst="straightConnector1">
            <a:avLst/>
          </a:prstGeom>
          <a:ln w="57150">
            <a:solidFill>
              <a:schemeClr val="accent2">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11 Conector recto de flecha"/>
          <p:cNvCxnSpPr/>
          <p:nvPr/>
        </p:nvCxnSpPr>
        <p:spPr>
          <a:xfrm>
            <a:off x="2786050" y="2714620"/>
            <a:ext cx="3786214" cy="1588"/>
          </a:xfrm>
          <a:prstGeom prst="straightConnector1">
            <a:avLst/>
          </a:prstGeom>
          <a:ln w="57150">
            <a:solidFill>
              <a:schemeClr val="accent2">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12 Conector recto de flecha"/>
          <p:cNvCxnSpPr/>
          <p:nvPr/>
        </p:nvCxnSpPr>
        <p:spPr>
          <a:xfrm>
            <a:off x="2786050" y="3214686"/>
            <a:ext cx="3786214" cy="1588"/>
          </a:xfrm>
          <a:prstGeom prst="straightConnector1">
            <a:avLst/>
          </a:prstGeom>
          <a:ln w="57150">
            <a:solidFill>
              <a:schemeClr val="accent2">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13 Conector recto de flecha"/>
          <p:cNvCxnSpPr/>
          <p:nvPr/>
        </p:nvCxnSpPr>
        <p:spPr>
          <a:xfrm>
            <a:off x="2786050" y="3714752"/>
            <a:ext cx="3786214" cy="1588"/>
          </a:xfrm>
          <a:prstGeom prst="straightConnector1">
            <a:avLst/>
          </a:prstGeom>
          <a:ln w="57150">
            <a:solidFill>
              <a:schemeClr val="accent2">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14 Conector recto de flecha"/>
          <p:cNvCxnSpPr/>
          <p:nvPr/>
        </p:nvCxnSpPr>
        <p:spPr>
          <a:xfrm>
            <a:off x="2786050" y="4214818"/>
            <a:ext cx="3786214" cy="1588"/>
          </a:xfrm>
          <a:prstGeom prst="straightConnector1">
            <a:avLst/>
          </a:prstGeom>
          <a:ln w="57150">
            <a:solidFill>
              <a:schemeClr val="accent2">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15 Conector recto de flecha"/>
          <p:cNvCxnSpPr/>
          <p:nvPr/>
        </p:nvCxnSpPr>
        <p:spPr>
          <a:xfrm>
            <a:off x="2786050" y="4786322"/>
            <a:ext cx="3786214" cy="1588"/>
          </a:xfrm>
          <a:prstGeom prst="straightConnector1">
            <a:avLst/>
          </a:prstGeom>
          <a:ln w="57150">
            <a:solidFill>
              <a:schemeClr val="accent2">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16 Conector recto de flecha"/>
          <p:cNvCxnSpPr/>
          <p:nvPr/>
        </p:nvCxnSpPr>
        <p:spPr>
          <a:xfrm>
            <a:off x="2786050" y="5286388"/>
            <a:ext cx="3786214" cy="1588"/>
          </a:xfrm>
          <a:prstGeom prst="straightConnector1">
            <a:avLst/>
          </a:prstGeom>
          <a:ln w="57150">
            <a:solidFill>
              <a:schemeClr val="accent2">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 name="17 Grupo"/>
          <p:cNvGrpSpPr/>
          <p:nvPr/>
        </p:nvGrpSpPr>
        <p:grpSpPr>
          <a:xfrm>
            <a:off x="642910" y="1928802"/>
            <a:ext cx="2000264" cy="3571900"/>
            <a:chOff x="1571604" y="1928802"/>
            <a:chExt cx="1857388" cy="2500330"/>
          </a:xfrm>
        </p:grpSpPr>
        <p:sp>
          <p:nvSpPr>
            <p:cNvPr id="19" name="18 Rectángulo"/>
            <p:cNvSpPr/>
            <p:nvPr/>
          </p:nvSpPr>
          <p:spPr>
            <a:xfrm>
              <a:off x="1571604" y="1928802"/>
              <a:ext cx="1857388" cy="357190"/>
            </a:xfrm>
            <a:prstGeom prst="rect">
              <a:avLst/>
            </a:prstGeom>
            <a:solidFill>
              <a:schemeClr val="accent1">
                <a:lumMod val="7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dirty="0" smtClean="0"/>
                <a:t>7  Aplicación</a:t>
              </a:r>
              <a:endParaRPr lang="es-PE" sz="1400" dirty="0"/>
            </a:p>
          </p:txBody>
        </p:sp>
        <p:sp>
          <p:nvSpPr>
            <p:cNvPr id="20" name="19 Rectángulo"/>
            <p:cNvSpPr/>
            <p:nvPr/>
          </p:nvSpPr>
          <p:spPr>
            <a:xfrm>
              <a:off x="1571604" y="2285992"/>
              <a:ext cx="1857388" cy="357190"/>
            </a:xfrm>
            <a:prstGeom prst="rect">
              <a:avLst/>
            </a:prstGeom>
            <a:solidFill>
              <a:schemeClr val="accent1">
                <a:lumMod val="9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dirty="0" smtClean="0"/>
                <a:t>6  Presentación</a:t>
              </a:r>
              <a:endParaRPr lang="es-PE" sz="1400" dirty="0"/>
            </a:p>
          </p:txBody>
        </p:sp>
        <p:sp>
          <p:nvSpPr>
            <p:cNvPr id="21" name="20 Rectángulo"/>
            <p:cNvSpPr/>
            <p:nvPr/>
          </p:nvSpPr>
          <p:spPr>
            <a:xfrm>
              <a:off x="1571604" y="3000372"/>
              <a:ext cx="1857388" cy="357190"/>
            </a:xfrm>
            <a:prstGeom prst="rect">
              <a:avLst/>
            </a:prstGeom>
            <a:solidFill>
              <a:schemeClr val="accent3">
                <a:lumMod val="7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dirty="0" smtClean="0"/>
                <a:t>4  Transporte</a:t>
              </a:r>
              <a:endParaRPr lang="es-PE" sz="1400" dirty="0"/>
            </a:p>
          </p:txBody>
        </p:sp>
        <p:sp>
          <p:nvSpPr>
            <p:cNvPr id="22" name="21 Rectángulo"/>
            <p:cNvSpPr/>
            <p:nvPr/>
          </p:nvSpPr>
          <p:spPr>
            <a:xfrm>
              <a:off x="1571604" y="2643182"/>
              <a:ext cx="1857388" cy="357190"/>
            </a:xfrm>
            <a:prstGeom prst="rect">
              <a:avLst/>
            </a:prstGeom>
            <a:solidFill>
              <a:schemeClr val="accent2">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dirty="0" smtClean="0"/>
                <a:t>5 Sesión</a:t>
              </a:r>
              <a:endParaRPr lang="es-PE" sz="1400" dirty="0"/>
            </a:p>
          </p:txBody>
        </p:sp>
        <p:sp>
          <p:nvSpPr>
            <p:cNvPr id="23" name="22 Rectángulo"/>
            <p:cNvSpPr/>
            <p:nvPr/>
          </p:nvSpPr>
          <p:spPr>
            <a:xfrm>
              <a:off x="1571604" y="3357562"/>
              <a:ext cx="1857388" cy="357190"/>
            </a:xfrm>
            <a:prstGeom prst="rect">
              <a:avLst/>
            </a:prstGeom>
            <a:solidFill>
              <a:schemeClr val="bg2">
                <a:lumMod val="40000"/>
                <a:lumOff val="6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dirty="0" smtClean="0"/>
                <a:t>3 Red</a:t>
              </a:r>
              <a:endParaRPr lang="es-PE" sz="1400" dirty="0"/>
            </a:p>
          </p:txBody>
        </p:sp>
        <p:sp>
          <p:nvSpPr>
            <p:cNvPr id="24" name="23 Rectángulo"/>
            <p:cNvSpPr/>
            <p:nvPr/>
          </p:nvSpPr>
          <p:spPr>
            <a:xfrm>
              <a:off x="1571604" y="3714752"/>
              <a:ext cx="1857388" cy="357190"/>
            </a:xfrm>
            <a:prstGeom prst="rect">
              <a:avLst/>
            </a:prstGeom>
            <a:solidFill>
              <a:schemeClr val="accent4">
                <a:lumMod val="50000"/>
                <a:lumOff val="5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dirty="0" smtClean="0"/>
                <a:t>2 Conexión de Datos</a:t>
              </a:r>
              <a:endParaRPr lang="es-PE" sz="1400" dirty="0"/>
            </a:p>
          </p:txBody>
        </p:sp>
        <p:sp>
          <p:nvSpPr>
            <p:cNvPr id="25" name="24 Rectángulo"/>
            <p:cNvSpPr/>
            <p:nvPr/>
          </p:nvSpPr>
          <p:spPr>
            <a:xfrm>
              <a:off x="1571604" y="4071942"/>
              <a:ext cx="1857388" cy="357190"/>
            </a:xfrm>
            <a:prstGeom prst="rect">
              <a:avLst/>
            </a:prstGeom>
            <a:solidFill>
              <a:schemeClr val="accent1">
                <a:lumMod val="2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dirty="0" smtClean="0"/>
                <a:t>Físico</a:t>
              </a:r>
              <a:endParaRPr lang="es-PE" sz="1400" dirty="0"/>
            </a:p>
          </p:txBody>
        </p:sp>
      </p:grpSp>
      <p:sp>
        <p:nvSpPr>
          <p:cNvPr id="26" name="25 CuadroTexto"/>
          <p:cNvSpPr txBox="1"/>
          <p:nvPr/>
        </p:nvSpPr>
        <p:spPr>
          <a:xfrm>
            <a:off x="928662" y="1428736"/>
            <a:ext cx="1516865" cy="307777"/>
          </a:xfrm>
          <a:prstGeom prst="rect">
            <a:avLst/>
          </a:prstGeom>
          <a:noFill/>
        </p:spPr>
        <p:txBody>
          <a:bodyPr wrap="square" rtlCol="0">
            <a:spAutoFit/>
          </a:bodyPr>
          <a:lstStyle/>
          <a:p>
            <a:r>
              <a:rPr lang="es-PE" sz="1400" dirty="0" smtClean="0"/>
              <a:t>Computadora A</a:t>
            </a:r>
            <a:endParaRPr lang="es-PE" sz="1400" dirty="0"/>
          </a:p>
        </p:txBody>
      </p:sp>
      <p:sp>
        <p:nvSpPr>
          <p:cNvPr id="34" name="1 Título"/>
          <p:cNvSpPr txBox="1">
            <a:spLocks/>
          </p:cNvSpPr>
          <p:nvPr/>
        </p:nvSpPr>
        <p:spPr>
          <a:xfrm>
            <a:off x="457200" y="500042"/>
            <a:ext cx="5614998" cy="642942"/>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PE" sz="2400" b="1" i="0" u="none" strike="noStrike" kern="0" cap="none" spc="0" normalizeH="0" baseline="0" noProof="0" dirty="0" smtClean="0">
                <a:ln>
                  <a:noFill/>
                </a:ln>
                <a:solidFill>
                  <a:schemeClr val="tx2"/>
                </a:solidFill>
                <a:effectLst/>
                <a:uLnTx/>
                <a:uFillTx/>
                <a:latin typeface="+mj-lt"/>
                <a:ea typeface="+mj-ea"/>
                <a:cs typeface="+mj-cs"/>
              </a:rPr>
              <a:t>Encapsulamiento de la Data</a:t>
            </a:r>
          </a:p>
        </p:txBody>
      </p:sp>
      <p:grpSp>
        <p:nvGrpSpPr>
          <p:cNvPr id="3" name="62 Grupo"/>
          <p:cNvGrpSpPr/>
          <p:nvPr/>
        </p:nvGrpSpPr>
        <p:grpSpPr>
          <a:xfrm>
            <a:off x="5072066" y="2000240"/>
            <a:ext cx="1071570" cy="357190"/>
            <a:chOff x="5072066" y="2000240"/>
            <a:chExt cx="1071570" cy="357190"/>
          </a:xfrm>
        </p:grpSpPr>
        <p:sp>
          <p:nvSpPr>
            <p:cNvPr id="35" name="34 Rectángulo"/>
            <p:cNvSpPr/>
            <p:nvPr/>
          </p:nvSpPr>
          <p:spPr>
            <a:xfrm>
              <a:off x="5072066" y="2000240"/>
              <a:ext cx="1071570" cy="357190"/>
            </a:xfrm>
            <a:prstGeom prst="rect">
              <a:avLst/>
            </a:prstGeom>
            <a:solidFill>
              <a:schemeClr val="tx2">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6" name="35 Rectángulo"/>
            <p:cNvSpPr/>
            <p:nvPr/>
          </p:nvSpPr>
          <p:spPr>
            <a:xfrm>
              <a:off x="5715008" y="2000240"/>
              <a:ext cx="428628" cy="35719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900" dirty="0" smtClean="0"/>
                <a:t>Data</a:t>
              </a:r>
              <a:endParaRPr lang="es-PE" sz="900" dirty="0"/>
            </a:p>
          </p:txBody>
        </p:sp>
      </p:grpSp>
      <p:grpSp>
        <p:nvGrpSpPr>
          <p:cNvPr id="4" name="36 Grupo"/>
          <p:cNvGrpSpPr/>
          <p:nvPr/>
        </p:nvGrpSpPr>
        <p:grpSpPr>
          <a:xfrm>
            <a:off x="6715140" y="1928802"/>
            <a:ext cx="2000264" cy="3571900"/>
            <a:chOff x="1571604" y="1928802"/>
            <a:chExt cx="1857388" cy="2500330"/>
          </a:xfrm>
        </p:grpSpPr>
        <p:sp>
          <p:nvSpPr>
            <p:cNvPr id="38" name="37 Rectángulo"/>
            <p:cNvSpPr/>
            <p:nvPr/>
          </p:nvSpPr>
          <p:spPr>
            <a:xfrm>
              <a:off x="1571604" y="1928802"/>
              <a:ext cx="1857388" cy="357190"/>
            </a:xfrm>
            <a:prstGeom prst="rect">
              <a:avLst/>
            </a:prstGeom>
            <a:solidFill>
              <a:schemeClr val="accent1">
                <a:lumMod val="7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dirty="0" smtClean="0"/>
                <a:t>7  Aplicación</a:t>
              </a:r>
              <a:endParaRPr lang="es-PE" sz="1400" dirty="0"/>
            </a:p>
          </p:txBody>
        </p:sp>
        <p:sp>
          <p:nvSpPr>
            <p:cNvPr id="39" name="38 Rectángulo"/>
            <p:cNvSpPr/>
            <p:nvPr/>
          </p:nvSpPr>
          <p:spPr>
            <a:xfrm>
              <a:off x="1571604" y="2285992"/>
              <a:ext cx="1857388" cy="357190"/>
            </a:xfrm>
            <a:prstGeom prst="rect">
              <a:avLst/>
            </a:prstGeom>
            <a:solidFill>
              <a:schemeClr val="accent1">
                <a:lumMod val="9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dirty="0" smtClean="0"/>
                <a:t>6  Presentación</a:t>
              </a:r>
              <a:endParaRPr lang="es-PE" sz="1400" dirty="0"/>
            </a:p>
          </p:txBody>
        </p:sp>
        <p:sp>
          <p:nvSpPr>
            <p:cNvPr id="40" name="39 Rectángulo"/>
            <p:cNvSpPr/>
            <p:nvPr/>
          </p:nvSpPr>
          <p:spPr>
            <a:xfrm>
              <a:off x="1571604" y="3000372"/>
              <a:ext cx="1857388" cy="357190"/>
            </a:xfrm>
            <a:prstGeom prst="rect">
              <a:avLst/>
            </a:prstGeom>
            <a:solidFill>
              <a:schemeClr val="accent3">
                <a:lumMod val="7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dirty="0" smtClean="0"/>
                <a:t>4  Transporte</a:t>
              </a:r>
              <a:endParaRPr lang="es-PE" sz="1400" dirty="0"/>
            </a:p>
          </p:txBody>
        </p:sp>
        <p:sp>
          <p:nvSpPr>
            <p:cNvPr id="41" name="40 Rectángulo"/>
            <p:cNvSpPr/>
            <p:nvPr/>
          </p:nvSpPr>
          <p:spPr>
            <a:xfrm>
              <a:off x="1571604" y="2643182"/>
              <a:ext cx="1857388" cy="357190"/>
            </a:xfrm>
            <a:prstGeom prst="rect">
              <a:avLst/>
            </a:prstGeom>
            <a:solidFill>
              <a:schemeClr val="accent2">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dirty="0" smtClean="0"/>
                <a:t>5 Sesión</a:t>
              </a:r>
              <a:endParaRPr lang="es-PE" sz="1400" dirty="0"/>
            </a:p>
          </p:txBody>
        </p:sp>
        <p:sp>
          <p:nvSpPr>
            <p:cNvPr id="42" name="41 Rectángulo"/>
            <p:cNvSpPr/>
            <p:nvPr/>
          </p:nvSpPr>
          <p:spPr>
            <a:xfrm>
              <a:off x="1571604" y="3357562"/>
              <a:ext cx="1857388" cy="357190"/>
            </a:xfrm>
            <a:prstGeom prst="rect">
              <a:avLst/>
            </a:prstGeom>
            <a:solidFill>
              <a:schemeClr val="bg2">
                <a:lumMod val="40000"/>
                <a:lumOff val="6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dirty="0" smtClean="0"/>
                <a:t>3 Red</a:t>
              </a:r>
              <a:endParaRPr lang="es-PE" sz="1400" dirty="0"/>
            </a:p>
          </p:txBody>
        </p:sp>
        <p:sp>
          <p:nvSpPr>
            <p:cNvPr id="43" name="42 Rectángulo"/>
            <p:cNvSpPr/>
            <p:nvPr/>
          </p:nvSpPr>
          <p:spPr>
            <a:xfrm>
              <a:off x="1571604" y="3714752"/>
              <a:ext cx="1857388" cy="357190"/>
            </a:xfrm>
            <a:prstGeom prst="rect">
              <a:avLst/>
            </a:prstGeom>
            <a:solidFill>
              <a:schemeClr val="accent4">
                <a:lumMod val="50000"/>
                <a:lumOff val="5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dirty="0" smtClean="0"/>
                <a:t>2 Conexión de Datos</a:t>
              </a:r>
              <a:endParaRPr lang="es-PE" sz="1400" dirty="0"/>
            </a:p>
          </p:txBody>
        </p:sp>
        <p:sp>
          <p:nvSpPr>
            <p:cNvPr id="44" name="43 Rectángulo"/>
            <p:cNvSpPr/>
            <p:nvPr/>
          </p:nvSpPr>
          <p:spPr>
            <a:xfrm>
              <a:off x="1571604" y="4071942"/>
              <a:ext cx="1857388" cy="357190"/>
            </a:xfrm>
            <a:prstGeom prst="rect">
              <a:avLst/>
            </a:prstGeom>
            <a:solidFill>
              <a:schemeClr val="accent1">
                <a:lumMod val="2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dirty="0" smtClean="0"/>
                <a:t>Físico</a:t>
              </a:r>
              <a:endParaRPr lang="es-PE" sz="1400" dirty="0"/>
            </a:p>
          </p:txBody>
        </p:sp>
      </p:grpSp>
      <p:sp>
        <p:nvSpPr>
          <p:cNvPr id="45" name="44 CuadroTexto"/>
          <p:cNvSpPr txBox="1"/>
          <p:nvPr/>
        </p:nvSpPr>
        <p:spPr>
          <a:xfrm>
            <a:off x="7000892" y="1428736"/>
            <a:ext cx="1516865" cy="307777"/>
          </a:xfrm>
          <a:prstGeom prst="rect">
            <a:avLst/>
          </a:prstGeom>
          <a:noFill/>
        </p:spPr>
        <p:txBody>
          <a:bodyPr wrap="square" rtlCol="0">
            <a:spAutoFit/>
          </a:bodyPr>
          <a:lstStyle/>
          <a:p>
            <a:r>
              <a:rPr lang="es-PE" sz="1400" dirty="0" smtClean="0"/>
              <a:t>Computadora A</a:t>
            </a:r>
            <a:endParaRPr lang="es-PE" sz="1400" dirty="0"/>
          </a:p>
        </p:txBody>
      </p:sp>
      <p:grpSp>
        <p:nvGrpSpPr>
          <p:cNvPr id="5" name="61 Grupo"/>
          <p:cNvGrpSpPr/>
          <p:nvPr/>
        </p:nvGrpSpPr>
        <p:grpSpPr>
          <a:xfrm>
            <a:off x="4786314" y="2500306"/>
            <a:ext cx="1357322" cy="357190"/>
            <a:chOff x="4786314" y="2500306"/>
            <a:chExt cx="1357322" cy="357190"/>
          </a:xfrm>
        </p:grpSpPr>
        <p:sp>
          <p:nvSpPr>
            <p:cNvPr id="46" name="45 Rectángulo"/>
            <p:cNvSpPr/>
            <p:nvPr/>
          </p:nvSpPr>
          <p:spPr>
            <a:xfrm>
              <a:off x="4786314" y="2500306"/>
              <a:ext cx="1357322" cy="357190"/>
            </a:xfrm>
            <a:prstGeom prst="rect">
              <a:avLst/>
            </a:prstGeom>
            <a:solidFill>
              <a:schemeClr val="tx2">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7" name="46 Rectángulo"/>
            <p:cNvSpPr/>
            <p:nvPr/>
          </p:nvSpPr>
          <p:spPr>
            <a:xfrm>
              <a:off x="5715008" y="2500306"/>
              <a:ext cx="428628" cy="35719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900" dirty="0" smtClean="0"/>
                <a:t>Data</a:t>
              </a:r>
              <a:endParaRPr lang="es-PE" sz="900" dirty="0"/>
            </a:p>
          </p:txBody>
        </p:sp>
      </p:grpSp>
      <p:grpSp>
        <p:nvGrpSpPr>
          <p:cNvPr id="6" name="60 Grupo"/>
          <p:cNvGrpSpPr/>
          <p:nvPr/>
        </p:nvGrpSpPr>
        <p:grpSpPr>
          <a:xfrm>
            <a:off x="4429124" y="3000372"/>
            <a:ext cx="1714512" cy="357190"/>
            <a:chOff x="4429124" y="3000372"/>
            <a:chExt cx="1714512" cy="357190"/>
          </a:xfrm>
        </p:grpSpPr>
        <p:sp>
          <p:nvSpPr>
            <p:cNvPr id="48" name="47 Rectángulo"/>
            <p:cNvSpPr/>
            <p:nvPr/>
          </p:nvSpPr>
          <p:spPr>
            <a:xfrm>
              <a:off x="4429124" y="3000372"/>
              <a:ext cx="1714512" cy="357190"/>
            </a:xfrm>
            <a:prstGeom prst="rect">
              <a:avLst/>
            </a:prstGeom>
            <a:solidFill>
              <a:schemeClr val="tx2">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9" name="48 Rectángulo"/>
            <p:cNvSpPr/>
            <p:nvPr/>
          </p:nvSpPr>
          <p:spPr>
            <a:xfrm>
              <a:off x="5715008" y="3000372"/>
              <a:ext cx="428628" cy="35719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900" dirty="0" smtClean="0"/>
                <a:t>Data</a:t>
              </a:r>
              <a:endParaRPr lang="es-PE" sz="900" dirty="0"/>
            </a:p>
          </p:txBody>
        </p:sp>
      </p:grpSp>
      <p:grpSp>
        <p:nvGrpSpPr>
          <p:cNvPr id="7" name="59 Grupo"/>
          <p:cNvGrpSpPr/>
          <p:nvPr/>
        </p:nvGrpSpPr>
        <p:grpSpPr>
          <a:xfrm>
            <a:off x="4214810" y="3571876"/>
            <a:ext cx="1928826" cy="357190"/>
            <a:chOff x="4214810" y="3571876"/>
            <a:chExt cx="1928826" cy="357190"/>
          </a:xfrm>
        </p:grpSpPr>
        <p:sp>
          <p:nvSpPr>
            <p:cNvPr id="50" name="49 Rectángulo"/>
            <p:cNvSpPr/>
            <p:nvPr/>
          </p:nvSpPr>
          <p:spPr>
            <a:xfrm>
              <a:off x="4214810" y="3571876"/>
              <a:ext cx="1928826" cy="357190"/>
            </a:xfrm>
            <a:prstGeom prst="rect">
              <a:avLst/>
            </a:prstGeom>
            <a:solidFill>
              <a:schemeClr val="tx2">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1" name="50 Rectángulo"/>
            <p:cNvSpPr/>
            <p:nvPr/>
          </p:nvSpPr>
          <p:spPr>
            <a:xfrm>
              <a:off x="5715008" y="3571876"/>
              <a:ext cx="428628" cy="35719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900" dirty="0" smtClean="0"/>
                <a:t>Data</a:t>
              </a:r>
              <a:endParaRPr lang="es-PE" sz="900" dirty="0"/>
            </a:p>
          </p:txBody>
        </p:sp>
      </p:grpSp>
      <p:grpSp>
        <p:nvGrpSpPr>
          <p:cNvPr id="8" name="58 Grupo"/>
          <p:cNvGrpSpPr/>
          <p:nvPr/>
        </p:nvGrpSpPr>
        <p:grpSpPr>
          <a:xfrm>
            <a:off x="4000496" y="4071942"/>
            <a:ext cx="2143140" cy="357190"/>
            <a:chOff x="4000496" y="4071942"/>
            <a:chExt cx="2143140" cy="357190"/>
          </a:xfrm>
        </p:grpSpPr>
        <p:sp>
          <p:nvSpPr>
            <p:cNvPr id="52" name="51 Rectángulo"/>
            <p:cNvSpPr/>
            <p:nvPr/>
          </p:nvSpPr>
          <p:spPr>
            <a:xfrm>
              <a:off x="4000496" y="4071942"/>
              <a:ext cx="2143140" cy="357190"/>
            </a:xfrm>
            <a:prstGeom prst="rect">
              <a:avLst/>
            </a:prstGeom>
            <a:solidFill>
              <a:schemeClr val="tx2">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3" name="52 Rectángulo"/>
            <p:cNvSpPr/>
            <p:nvPr/>
          </p:nvSpPr>
          <p:spPr>
            <a:xfrm>
              <a:off x="5715008" y="4071942"/>
              <a:ext cx="428628" cy="35719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900" dirty="0" smtClean="0"/>
                <a:t>Data</a:t>
              </a:r>
              <a:endParaRPr lang="es-PE" sz="900" dirty="0"/>
            </a:p>
          </p:txBody>
        </p:sp>
      </p:grpSp>
      <p:grpSp>
        <p:nvGrpSpPr>
          <p:cNvPr id="9" name="57 Grupo"/>
          <p:cNvGrpSpPr/>
          <p:nvPr/>
        </p:nvGrpSpPr>
        <p:grpSpPr>
          <a:xfrm>
            <a:off x="3643306" y="4572008"/>
            <a:ext cx="2500330" cy="357190"/>
            <a:chOff x="3643306" y="4572008"/>
            <a:chExt cx="2500330" cy="357190"/>
          </a:xfrm>
        </p:grpSpPr>
        <p:sp>
          <p:nvSpPr>
            <p:cNvPr id="54" name="53 Rectángulo"/>
            <p:cNvSpPr/>
            <p:nvPr/>
          </p:nvSpPr>
          <p:spPr>
            <a:xfrm>
              <a:off x="3643306" y="4572008"/>
              <a:ext cx="2500330" cy="357190"/>
            </a:xfrm>
            <a:prstGeom prst="rect">
              <a:avLst/>
            </a:prstGeom>
            <a:solidFill>
              <a:schemeClr val="tx2">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5" name="54 Rectángulo"/>
            <p:cNvSpPr/>
            <p:nvPr/>
          </p:nvSpPr>
          <p:spPr>
            <a:xfrm>
              <a:off x="5715008" y="4572008"/>
              <a:ext cx="428628" cy="35719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900" dirty="0" smtClean="0"/>
                <a:t>Data</a:t>
              </a:r>
              <a:endParaRPr lang="es-PE" sz="900" dirty="0"/>
            </a:p>
          </p:txBody>
        </p:sp>
      </p:grpSp>
      <p:sp>
        <p:nvSpPr>
          <p:cNvPr id="57" name="56 Rectángulo"/>
          <p:cNvSpPr/>
          <p:nvPr/>
        </p:nvSpPr>
        <p:spPr>
          <a:xfrm>
            <a:off x="3286116" y="5143512"/>
            <a:ext cx="2857520" cy="357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b="1" dirty="0" smtClean="0">
                <a:solidFill>
                  <a:srgbClr val="333333"/>
                </a:solidFill>
              </a:rPr>
              <a:t>010101010101010101010110</a:t>
            </a:r>
            <a:endParaRPr lang="es-PE" sz="1400" b="1" dirty="0">
              <a:solidFill>
                <a:srgbClr val="333333"/>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22" presetClass="entr" presetSubtype="4"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par>
                                <p:cTn id="24" presetID="22" presetClass="entr" presetSubtype="4"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500"/>
                                        <p:tgtEl>
                                          <p:spTgt spid="8"/>
                                        </p:tgtEl>
                                      </p:cBhvr>
                                    </p:animEffect>
                                  </p:childTnLst>
                                </p:cTn>
                              </p:par>
                              <p:par>
                                <p:cTn id="32" presetID="22" presetClass="entr" presetSubtype="4"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down)">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down)">
                                      <p:cBhvr>
                                        <p:cTn id="39" dur="500"/>
                                        <p:tgtEl>
                                          <p:spTgt spid="9"/>
                                        </p:tgtEl>
                                      </p:cBhvr>
                                    </p:animEffect>
                                  </p:childTnLst>
                                </p:cTn>
                              </p:par>
                              <p:par>
                                <p:cTn id="40" presetID="22" presetClass="entr" presetSubtype="4" fill="hold"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57"/>
                                        </p:tgtEl>
                                        <p:attrNameLst>
                                          <p:attrName>style.visibility</p:attrName>
                                        </p:attrNameLst>
                                      </p:cBhvr>
                                      <p:to>
                                        <p:strVal val="visible"/>
                                      </p:to>
                                    </p:set>
                                    <p:animEffect transition="in" filter="wipe(down)">
                                      <p:cBhvr>
                                        <p:cTn id="47" dur="500"/>
                                        <p:tgtEl>
                                          <p:spTgt spid="57"/>
                                        </p:tgtEl>
                                      </p:cBhvr>
                                    </p:animEffect>
                                  </p:childTnLst>
                                </p:cTn>
                              </p:par>
                              <p:par>
                                <p:cTn id="48" presetID="22" presetClass="entr" presetSubtype="4" fill="hold"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wipe(down)">
                                      <p:cBhvr>
                                        <p:cTn id="5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286248" y="2571744"/>
            <a:ext cx="1928826" cy="10001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PE" dirty="0" err="1" smtClean="0">
                <a:solidFill>
                  <a:srgbClr val="333333"/>
                </a:solidFill>
              </a:rPr>
              <a:t>Segment</a:t>
            </a:r>
            <a:endParaRPr lang="es-PE" dirty="0" smtClean="0">
              <a:solidFill>
                <a:srgbClr val="333333"/>
              </a:solidFill>
            </a:endParaRPr>
          </a:p>
          <a:p>
            <a:r>
              <a:rPr lang="es-PE" dirty="0" err="1" smtClean="0">
                <a:solidFill>
                  <a:srgbClr val="333333"/>
                </a:solidFill>
              </a:rPr>
              <a:t>Header</a:t>
            </a:r>
            <a:endParaRPr lang="es-PE" dirty="0">
              <a:solidFill>
                <a:srgbClr val="333333"/>
              </a:solidFill>
            </a:endParaRPr>
          </a:p>
        </p:txBody>
      </p:sp>
      <p:sp>
        <p:nvSpPr>
          <p:cNvPr id="3" name="2 Rectángulo"/>
          <p:cNvSpPr/>
          <p:nvPr/>
        </p:nvSpPr>
        <p:spPr>
          <a:xfrm>
            <a:off x="6215074" y="2571744"/>
            <a:ext cx="919170" cy="10001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err="1" smtClean="0">
                <a:solidFill>
                  <a:srgbClr val="333333"/>
                </a:solidFill>
              </a:rPr>
              <a:t>Frame</a:t>
            </a:r>
            <a:r>
              <a:rPr lang="es-PE" dirty="0" smtClean="0">
                <a:solidFill>
                  <a:srgbClr val="333333"/>
                </a:solidFill>
              </a:rPr>
              <a:t> </a:t>
            </a:r>
            <a:r>
              <a:rPr lang="es-PE" dirty="0" err="1" smtClean="0">
                <a:solidFill>
                  <a:srgbClr val="333333"/>
                </a:solidFill>
              </a:rPr>
              <a:t>Trailer</a:t>
            </a:r>
            <a:endParaRPr lang="es-PE" dirty="0">
              <a:solidFill>
                <a:srgbClr val="333333"/>
              </a:solidFill>
            </a:endParaRPr>
          </a:p>
        </p:txBody>
      </p:sp>
      <p:sp>
        <p:nvSpPr>
          <p:cNvPr id="4" name="3 Rectángulo"/>
          <p:cNvSpPr/>
          <p:nvPr/>
        </p:nvSpPr>
        <p:spPr>
          <a:xfrm>
            <a:off x="5429256" y="2786058"/>
            <a:ext cx="704856" cy="5715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smtClean="0">
                <a:solidFill>
                  <a:srgbClr val="333333"/>
                </a:solidFill>
              </a:rPr>
              <a:t>Data</a:t>
            </a:r>
            <a:endParaRPr lang="es-PE" dirty="0">
              <a:solidFill>
                <a:srgbClr val="333333"/>
              </a:solidFill>
            </a:endParaRPr>
          </a:p>
        </p:txBody>
      </p:sp>
      <p:sp>
        <p:nvSpPr>
          <p:cNvPr id="5" name="4 Rectángulo"/>
          <p:cNvSpPr/>
          <p:nvPr/>
        </p:nvSpPr>
        <p:spPr>
          <a:xfrm>
            <a:off x="3071802" y="2571744"/>
            <a:ext cx="1204922" cy="10001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smtClean="0">
                <a:solidFill>
                  <a:srgbClr val="333333"/>
                </a:solidFill>
              </a:rPr>
              <a:t>Network</a:t>
            </a:r>
          </a:p>
          <a:p>
            <a:pPr algn="ctr"/>
            <a:r>
              <a:rPr lang="es-PE" dirty="0" err="1" smtClean="0">
                <a:solidFill>
                  <a:srgbClr val="333333"/>
                </a:solidFill>
              </a:rPr>
              <a:t>Header</a:t>
            </a:r>
            <a:endParaRPr lang="es-PE" dirty="0">
              <a:solidFill>
                <a:srgbClr val="333333"/>
              </a:solidFill>
            </a:endParaRPr>
          </a:p>
        </p:txBody>
      </p:sp>
      <p:sp>
        <p:nvSpPr>
          <p:cNvPr id="6" name="5 Rectángulo"/>
          <p:cNvSpPr/>
          <p:nvPr/>
        </p:nvSpPr>
        <p:spPr>
          <a:xfrm>
            <a:off x="1857356" y="2571744"/>
            <a:ext cx="1204922" cy="10001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err="1" smtClean="0">
                <a:solidFill>
                  <a:srgbClr val="333333"/>
                </a:solidFill>
              </a:rPr>
              <a:t>Frame</a:t>
            </a:r>
            <a:endParaRPr lang="es-PE" dirty="0" smtClean="0">
              <a:solidFill>
                <a:srgbClr val="333333"/>
              </a:solidFill>
            </a:endParaRPr>
          </a:p>
          <a:p>
            <a:pPr algn="ctr"/>
            <a:r>
              <a:rPr lang="es-PE" dirty="0" err="1" smtClean="0">
                <a:solidFill>
                  <a:srgbClr val="333333"/>
                </a:solidFill>
              </a:rPr>
              <a:t>Header</a:t>
            </a:r>
            <a:endParaRPr lang="es-PE" dirty="0">
              <a:solidFill>
                <a:srgbClr val="333333"/>
              </a:solidFill>
            </a:endParaRPr>
          </a:p>
        </p:txBody>
      </p:sp>
      <p:sp>
        <p:nvSpPr>
          <p:cNvPr id="7" name="1 Título"/>
          <p:cNvSpPr txBox="1">
            <a:spLocks/>
          </p:cNvSpPr>
          <p:nvPr/>
        </p:nvSpPr>
        <p:spPr>
          <a:xfrm>
            <a:off x="457200" y="500042"/>
            <a:ext cx="5614998" cy="642942"/>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PE" sz="2400" b="1" i="0" u="none" strike="noStrike" kern="0" cap="none" spc="0" normalizeH="0" baseline="0" noProof="0" dirty="0" smtClean="0">
                <a:ln>
                  <a:noFill/>
                </a:ln>
                <a:solidFill>
                  <a:schemeClr val="tx2"/>
                </a:solidFill>
                <a:effectLst/>
                <a:uLnTx/>
                <a:uFillTx/>
                <a:latin typeface="+mj-lt"/>
                <a:ea typeface="+mj-ea"/>
                <a:cs typeface="+mj-cs"/>
              </a:rPr>
              <a:t>Encapsulamiento de la Data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00034" y="1000108"/>
            <a:ext cx="1962397" cy="523220"/>
          </a:xfrm>
          <a:prstGeom prst="rect">
            <a:avLst/>
          </a:prstGeom>
          <a:noFill/>
        </p:spPr>
        <p:txBody>
          <a:bodyPr wrap="none" rtlCol="0">
            <a:spAutoFit/>
          </a:bodyPr>
          <a:lstStyle/>
          <a:p>
            <a:r>
              <a:rPr lang="es-PE" sz="2800" b="1" dirty="0" smtClean="0"/>
              <a:t>Contenido</a:t>
            </a:r>
            <a:endParaRPr lang="es-PE" sz="2800" b="1" dirty="0"/>
          </a:p>
        </p:txBody>
      </p:sp>
      <p:sp>
        <p:nvSpPr>
          <p:cNvPr id="3" name="2 CuadroTexto"/>
          <p:cNvSpPr txBox="1"/>
          <p:nvPr/>
        </p:nvSpPr>
        <p:spPr>
          <a:xfrm>
            <a:off x="1857356" y="1571612"/>
            <a:ext cx="6353086" cy="4801314"/>
          </a:xfrm>
          <a:prstGeom prst="rect">
            <a:avLst/>
          </a:prstGeom>
          <a:noFill/>
        </p:spPr>
        <p:txBody>
          <a:bodyPr wrap="none" rtlCol="0">
            <a:spAutoFit/>
          </a:bodyPr>
          <a:lstStyle/>
          <a:p>
            <a:pPr marL="266700" indent="-266700">
              <a:buFont typeface="Arial" pitchFamily="34" charset="0"/>
              <a:buChar char="•"/>
            </a:pPr>
            <a:r>
              <a:rPr lang="es-PE" dirty="0" smtClean="0"/>
              <a:t>Objetivo del Curso</a:t>
            </a:r>
          </a:p>
          <a:p>
            <a:pPr marL="266700" indent="-266700">
              <a:buFont typeface="Arial" pitchFamily="34" charset="0"/>
              <a:buChar char="•"/>
            </a:pPr>
            <a:r>
              <a:rPr lang="es-PE" dirty="0" smtClean="0"/>
              <a:t>Descripción del Sílabo</a:t>
            </a:r>
          </a:p>
          <a:p>
            <a:pPr marL="266700" indent="-266700">
              <a:buFont typeface="Arial" pitchFamily="34" charset="0"/>
              <a:buChar char="•"/>
            </a:pPr>
            <a:r>
              <a:rPr lang="es-PE" dirty="0" smtClean="0"/>
              <a:t>Sistema de Evaluación</a:t>
            </a:r>
          </a:p>
          <a:p>
            <a:pPr marL="266700" indent="-266700">
              <a:buFont typeface="Arial" pitchFamily="34" charset="0"/>
              <a:buChar char="•"/>
            </a:pPr>
            <a:r>
              <a:rPr lang="es-PE" dirty="0" smtClean="0"/>
              <a:t>Método de Enseñanza</a:t>
            </a:r>
          </a:p>
          <a:p>
            <a:pPr marL="266700" indent="-266700">
              <a:buFont typeface="Arial" pitchFamily="34" charset="0"/>
              <a:buChar char="•"/>
            </a:pPr>
            <a:r>
              <a:rPr lang="es-PE" dirty="0" smtClean="0"/>
              <a:t>Reglas del Salón</a:t>
            </a:r>
          </a:p>
          <a:p>
            <a:pPr marL="266700" indent="-266700">
              <a:buFont typeface="Arial" pitchFamily="34" charset="0"/>
              <a:buChar char="•"/>
            </a:pPr>
            <a:r>
              <a:rPr lang="es-PE" dirty="0" smtClean="0"/>
              <a:t>Formación de Grupos</a:t>
            </a:r>
          </a:p>
          <a:p>
            <a:pPr marL="266700" indent="-266700">
              <a:buFont typeface="Arial" pitchFamily="34" charset="0"/>
              <a:buChar char="•"/>
            </a:pPr>
            <a:r>
              <a:rPr lang="es-PE" dirty="0" smtClean="0"/>
              <a:t>Descripción de Trabajos</a:t>
            </a:r>
          </a:p>
          <a:p>
            <a:pPr marL="723900" lvl="1" indent="-266700">
              <a:buFont typeface="Arial" pitchFamily="34" charset="0"/>
              <a:buChar char="•"/>
            </a:pPr>
            <a:r>
              <a:rPr lang="es-PE" dirty="0" smtClean="0"/>
              <a:t>Caso1 </a:t>
            </a:r>
            <a:r>
              <a:rPr lang="es-PE" dirty="0" smtClean="0">
                <a:sym typeface="Wingdings" pitchFamily="2" charset="2"/>
              </a:rPr>
              <a:t></a:t>
            </a:r>
            <a:r>
              <a:rPr lang="es-PE" dirty="0" smtClean="0"/>
              <a:t> C1: Presentación Grupal</a:t>
            </a:r>
          </a:p>
          <a:p>
            <a:pPr marL="723900" lvl="1" indent="-266700">
              <a:buFont typeface="Arial" pitchFamily="34" charset="0"/>
              <a:buChar char="•"/>
            </a:pPr>
            <a:r>
              <a:rPr lang="es-PE" dirty="0" smtClean="0"/>
              <a:t>Problema1 </a:t>
            </a:r>
            <a:r>
              <a:rPr lang="es-PE" dirty="0" smtClean="0">
                <a:sym typeface="Wingdings" pitchFamily="2" charset="2"/>
              </a:rPr>
              <a:t> P1: Práctica Calificada</a:t>
            </a:r>
          </a:p>
          <a:p>
            <a:pPr marL="723900" lvl="1" indent="-266700">
              <a:buFont typeface="Arial" pitchFamily="34" charset="0"/>
              <a:buChar char="•"/>
            </a:pPr>
            <a:r>
              <a:rPr lang="es-PE" dirty="0" smtClean="0">
                <a:sym typeface="Wingdings" pitchFamily="2" charset="2"/>
              </a:rPr>
              <a:t>Taller1  T1: Presentación en el simulador</a:t>
            </a:r>
          </a:p>
          <a:p>
            <a:pPr marL="723900" lvl="1" indent="-266700">
              <a:buFont typeface="Arial" pitchFamily="34" charset="0"/>
              <a:buChar char="•"/>
            </a:pPr>
            <a:r>
              <a:rPr lang="es-PE" dirty="0" smtClean="0">
                <a:sym typeface="Wingdings" pitchFamily="2" charset="2"/>
              </a:rPr>
              <a:t>Caso2  C2: Solución de problemas en el simulador</a:t>
            </a:r>
            <a:endParaRPr lang="es-PE" dirty="0" smtClean="0"/>
          </a:p>
          <a:p>
            <a:pPr marL="266700" indent="-266700">
              <a:buFont typeface="Arial" pitchFamily="34" charset="0"/>
              <a:buChar char="•"/>
            </a:pPr>
            <a:r>
              <a:rPr lang="es-ES" dirty="0" smtClean="0"/>
              <a:t>Descripción Informe Final: Análisis y diagnóstico de redes</a:t>
            </a:r>
          </a:p>
          <a:p>
            <a:pPr marL="266700" indent="-266700">
              <a:buFont typeface="Arial" pitchFamily="34" charset="0"/>
              <a:buChar char="•"/>
            </a:pPr>
            <a:endParaRPr lang="es-ES" dirty="0" smtClean="0"/>
          </a:p>
          <a:p>
            <a:pPr marL="266700" indent="-266700">
              <a:buFont typeface="Arial" pitchFamily="34" charset="0"/>
              <a:buChar char="•"/>
            </a:pPr>
            <a:r>
              <a:rPr lang="es-ES" dirty="0" smtClean="0"/>
              <a:t>Ciclo de vida de una red.</a:t>
            </a:r>
            <a:endParaRPr lang="es-PE" dirty="0" smtClean="0"/>
          </a:p>
          <a:p>
            <a:pPr marL="266700" indent="-266700">
              <a:buFont typeface="Arial" pitchFamily="34" charset="0"/>
              <a:buChar char="•"/>
            </a:pPr>
            <a:r>
              <a:rPr lang="es-ES" dirty="0" smtClean="0"/>
              <a:t>Modelo OSI.</a:t>
            </a:r>
            <a:endParaRPr lang="es-PE" dirty="0" smtClean="0"/>
          </a:p>
          <a:p>
            <a:pPr marL="266700" indent="-266700">
              <a:buFont typeface="Arial" pitchFamily="34" charset="0"/>
              <a:buChar char="•"/>
            </a:pPr>
            <a:r>
              <a:rPr lang="es-ES" dirty="0" smtClean="0"/>
              <a:t>Fundamentos de </a:t>
            </a:r>
            <a:r>
              <a:rPr lang="es-ES" dirty="0" err="1" smtClean="0"/>
              <a:t>Switching</a:t>
            </a:r>
            <a:r>
              <a:rPr lang="es-ES" dirty="0" smtClean="0"/>
              <a:t>.</a:t>
            </a:r>
            <a:endParaRPr lang="es-PE" dirty="0" smtClean="0"/>
          </a:p>
          <a:p>
            <a:pPr marL="266700" indent="-266700">
              <a:buFont typeface="Arial" pitchFamily="34" charset="0"/>
              <a:buChar char="•"/>
            </a:pPr>
            <a:r>
              <a:rPr lang="es-ES" dirty="0" smtClean="0"/>
              <a:t>Planificación de una red.</a:t>
            </a:r>
            <a:endParaRPr lang="es-PE"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wipe(down)">
                                      <p:cBhvr>
                                        <p:cTn id="40" dur="500"/>
                                        <p:tgtEl>
                                          <p:spTgt spid="3">
                                            <p:txEl>
                                              <p:pRg st="7" end="7"/>
                                            </p:txEl>
                                          </p:spTgt>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wipe(down)">
                                      <p:cBhvr>
                                        <p:cTn id="43" dur="500"/>
                                        <p:tgtEl>
                                          <p:spTgt spid="3">
                                            <p:txEl>
                                              <p:pRg st="8" end="8"/>
                                            </p:txEl>
                                          </p:spTgt>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wipe(down)">
                                      <p:cBhvr>
                                        <p:cTn id="46" dur="500"/>
                                        <p:tgtEl>
                                          <p:spTgt spid="3">
                                            <p:txEl>
                                              <p:pRg st="9" end="9"/>
                                            </p:txEl>
                                          </p:spTgt>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Effect transition="in" filter="wipe(down)">
                                      <p:cBhvr>
                                        <p:cTn id="49" dur="500"/>
                                        <p:tgtEl>
                                          <p:spTgt spid="3">
                                            <p:txEl>
                                              <p:pRg st="10" end="1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3">
                                            <p:txEl>
                                              <p:pRg st="11" end="11"/>
                                            </p:txEl>
                                          </p:spTgt>
                                        </p:tgtEl>
                                        <p:attrNameLst>
                                          <p:attrName>style.visibility</p:attrName>
                                        </p:attrNameLst>
                                      </p:cBhvr>
                                      <p:to>
                                        <p:strVal val="visible"/>
                                      </p:to>
                                    </p:set>
                                    <p:animEffect transition="in" filter="wipe(down)">
                                      <p:cBhvr>
                                        <p:cTn id="54" dur="500"/>
                                        <p:tgtEl>
                                          <p:spTgt spid="3">
                                            <p:txEl>
                                              <p:pRg st="11" end="1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animEffect transition="in" filter="wipe(down)">
                                      <p:cBhvr>
                                        <p:cTn id="59" dur="500"/>
                                        <p:tgtEl>
                                          <p:spTgt spid="3">
                                            <p:txEl>
                                              <p:pRg st="13" end="13"/>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3">
                                            <p:txEl>
                                              <p:pRg st="14" end="14"/>
                                            </p:txEl>
                                          </p:spTgt>
                                        </p:tgtEl>
                                        <p:attrNameLst>
                                          <p:attrName>style.visibility</p:attrName>
                                        </p:attrNameLst>
                                      </p:cBhvr>
                                      <p:to>
                                        <p:strVal val="visible"/>
                                      </p:to>
                                    </p:set>
                                    <p:animEffect transition="in" filter="wipe(down)">
                                      <p:cBhvr>
                                        <p:cTn id="64" dur="500"/>
                                        <p:tgtEl>
                                          <p:spTgt spid="3">
                                            <p:txEl>
                                              <p:pRg st="14" end="14"/>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3">
                                            <p:txEl>
                                              <p:pRg st="15" end="15"/>
                                            </p:txEl>
                                          </p:spTgt>
                                        </p:tgtEl>
                                        <p:attrNameLst>
                                          <p:attrName>style.visibility</p:attrName>
                                        </p:attrNameLst>
                                      </p:cBhvr>
                                      <p:to>
                                        <p:strVal val="visible"/>
                                      </p:to>
                                    </p:set>
                                    <p:animEffect transition="in" filter="wipe(down)">
                                      <p:cBhvr>
                                        <p:cTn id="69" dur="500"/>
                                        <p:tgtEl>
                                          <p:spTgt spid="3">
                                            <p:txEl>
                                              <p:pRg st="15" end="15"/>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3">
                                            <p:txEl>
                                              <p:pRg st="16" end="16"/>
                                            </p:txEl>
                                          </p:spTgt>
                                        </p:tgtEl>
                                        <p:attrNameLst>
                                          <p:attrName>style.visibility</p:attrName>
                                        </p:attrNameLst>
                                      </p:cBhvr>
                                      <p:to>
                                        <p:strVal val="visible"/>
                                      </p:to>
                                    </p:set>
                                    <p:animEffect transition="in" filter="wipe(down)">
                                      <p:cBhvr>
                                        <p:cTn id="74" dur="5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57200" y="500042"/>
            <a:ext cx="5614998" cy="642942"/>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PE" sz="2400" b="1" i="0" u="none" strike="noStrike" kern="0" cap="none" spc="0" normalizeH="0" baseline="0" noProof="0" dirty="0" smtClean="0">
                <a:ln>
                  <a:noFill/>
                </a:ln>
                <a:solidFill>
                  <a:schemeClr val="tx2"/>
                </a:solidFill>
                <a:effectLst/>
                <a:uLnTx/>
                <a:uFillTx/>
                <a:latin typeface="+mj-lt"/>
                <a:ea typeface="+mj-ea"/>
                <a:cs typeface="+mj-cs"/>
              </a:rPr>
              <a:t>Beneficio del</a:t>
            </a:r>
            <a:r>
              <a:rPr kumimoji="0" lang="es-PE" sz="2400" b="1" i="0" u="none" strike="noStrike" kern="0" cap="none" spc="0" normalizeH="0" noProof="0" dirty="0" smtClean="0">
                <a:ln>
                  <a:noFill/>
                </a:ln>
                <a:solidFill>
                  <a:schemeClr val="tx2"/>
                </a:solidFill>
                <a:effectLst/>
                <a:uLnTx/>
                <a:uFillTx/>
                <a:latin typeface="+mj-lt"/>
                <a:ea typeface="+mj-ea"/>
                <a:cs typeface="+mj-cs"/>
              </a:rPr>
              <a:t> Modelo OSI</a:t>
            </a:r>
            <a:endParaRPr kumimoji="0" lang="es-PE" sz="2400" b="1" i="0" u="none" strike="noStrike" kern="0" cap="none" spc="0" normalizeH="0" baseline="0" noProof="0" dirty="0" smtClean="0">
              <a:ln>
                <a:noFill/>
              </a:ln>
              <a:solidFill>
                <a:schemeClr val="tx2"/>
              </a:solidFill>
              <a:effectLst/>
              <a:uLnTx/>
              <a:uFillTx/>
              <a:latin typeface="+mj-lt"/>
              <a:ea typeface="+mj-ea"/>
              <a:cs typeface="+mj-cs"/>
            </a:endParaRPr>
          </a:p>
        </p:txBody>
      </p:sp>
      <p:sp>
        <p:nvSpPr>
          <p:cNvPr id="3" name="2 CuadroTexto"/>
          <p:cNvSpPr txBox="1"/>
          <p:nvPr/>
        </p:nvSpPr>
        <p:spPr>
          <a:xfrm>
            <a:off x="1571604" y="2643182"/>
            <a:ext cx="5830442" cy="646331"/>
          </a:xfrm>
          <a:prstGeom prst="rect">
            <a:avLst/>
          </a:prstGeom>
          <a:noFill/>
        </p:spPr>
        <p:txBody>
          <a:bodyPr wrap="none" rtlCol="0">
            <a:spAutoFit/>
          </a:bodyPr>
          <a:lstStyle/>
          <a:p>
            <a:pPr>
              <a:buFont typeface="Arial" pitchFamily="34" charset="0"/>
              <a:buChar char="•"/>
            </a:pPr>
            <a:r>
              <a:rPr lang="es-PE" dirty="0" smtClean="0"/>
              <a:t> Permite diagnosticar y solucionar problemas de redes</a:t>
            </a:r>
          </a:p>
          <a:p>
            <a:pPr>
              <a:buFont typeface="Arial" pitchFamily="34" charset="0"/>
              <a:buChar char="•"/>
            </a:pPr>
            <a:r>
              <a:rPr lang="es-PE" dirty="0" smtClean="0"/>
              <a:t> Permite solucionar problemas en las aplicaciones</a:t>
            </a:r>
            <a:endParaRPr lang="es-PE"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1995488" y="1704975"/>
            <a:ext cx="5153025" cy="3448050"/>
          </a:xfrm>
          <a:prstGeom prst="rect">
            <a:avLst/>
          </a:prstGeom>
          <a:noFill/>
          <a:ln w="9525">
            <a:noFill/>
            <a:miter lim="800000"/>
            <a:headEnd/>
            <a:tailEnd/>
          </a:ln>
          <a:effectLst/>
        </p:spPr>
      </p:pic>
      <p:sp>
        <p:nvSpPr>
          <p:cNvPr id="3" name="2 CuadroTexto"/>
          <p:cNvSpPr txBox="1"/>
          <p:nvPr/>
        </p:nvSpPr>
        <p:spPr>
          <a:xfrm>
            <a:off x="357158" y="428604"/>
            <a:ext cx="6357982" cy="523220"/>
          </a:xfrm>
          <a:prstGeom prst="rect">
            <a:avLst/>
          </a:prstGeom>
          <a:noFill/>
        </p:spPr>
        <p:txBody>
          <a:bodyPr wrap="square" rtlCol="0">
            <a:spAutoFit/>
          </a:bodyPr>
          <a:lstStyle/>
          <a:p>
            <a:r>
              <a:rPr lang="es-PE" sz="2800" b="1" dirty="0" smtClean="0"/>
              <a:t>Modelo OSI</a:t>
            </a:r>
            <a:endParaRPr lang="es-PE" sz="2800"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42910" y="2643182"/>
            <a:ext cx="1857388" cy="857256"/>
          </a:xfrm>
          <a:prstGeom prst="rect">
            <a:avLst/>
          </a:prstGeom>
          <a:solidFill>
            <a:srgbClr val="00B050"/>
          </a:solidFill>
          <a:ln>
            <a:solidFill>
              <a:srgbClr val="92D05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00" dirty="0" smtClean="0"/>
              <a:t>Presentación</a:t>
            </a:r>
            <a:endParaRPr lang="es-PE" sz="1600" dirty="0"/>
          </a:p>
        </p:txBody>
      </p:sp>
      <p:sp>
        <p:nvSpPr>
          <p:cNvPr id="3" name="2 Rectángulo"/>
          <p:cNvSpPr/>
          <p:nvPr/>
        </p:nvSpPr>
        <p:spPr>
          <a:xfrm>
            <a:off x="642910" y="3500438"/>
            <a:ext cx="1857388" cy="857256"/>
          </a:xfrm>
          <a:prstGeom prst="rect">
            <a:avLst/>
          </a:prstGeom>
          <a:solidFill>
            <a:srgbClr val="00B050"/>
          </a:solidFill>
          <a:ln>
            <a:solidFill>
              <a:srgbClr val="92D05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00" dirty="0" smtClean="0"/>
              <a:t>Sesión</a:t>
            </a:r>
            <a:endParaRPr lang="es-PE" sz="1600" dirty="0"/>
          </a:p>
        </p:txBody>
      </p:sp>
      <p:sp>
        <p:nvSpPr>
          <p:cNvPr id="5" name="4 Rectángulo"/>
          <p:cNvSpPr/>
          <p:nvPr/>
        </p:nvSpPr>
        <p:spPr>
          <a:xfrm>
            <a:off x="642910" y="4643446"/>
            <a:ext cx="1857388" cy="285752"/>
          </a:xfrm>
          <a:prstGeom prst="rect">
            <a:avLst/>
          </a:prstGeom>
          <a:solidFill>
            <a:srgbClr val="F3983F"/>
          </a:solidFill>
          <a:ln>
            <a:solidFill>
              <a:srgbClr val="FFC00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00" dirty="0" smtClean="0"/>
              <a:t>Red</a:t>
            </a:r>
            <a:endParaRPr lang="es-PE" sz="1600" dirty="0"/>
          </a:p>
        </p:txBody>
      </p:sp>
      <p:sp>
        <p:nvSpPr>
          <p:cNvPr id="6" name="5 Rectángulo"/>
          <p:cNvSpPr/>
          <p:nvPr/>
        </p:nvSpPr>
        <p:spPr>
          <a:xfrm>
            <a:off x="642910" y="4929198"/>
            <a:ext cx="1857388" cy="285752"/>
          </a:xfrm>
          <a:prstGeom prst="rect">
            <a:avLst/>
          </a:prstGeom>
          <a:solidFill>
            <a:srgbClr val="F3983F"/>
          </a:solidFill>
          <a:ln>
            <a:solidFill>
              <a:srgbClr val="FFC00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00" dirty="0" smtClean="0"/>
              <a:t>Acceso al Medio</a:t>
            </a:r>
            <a:endParaRPr lang="es-PE" sz="1600" dirty="0"/>
          </a:p>
        </p:txBody>
      </p:sp>
      <p:sp>
        <p:nvSpPr>
          <p:cNvPr id="7" name="6 Rectángulo"/>
          <p:cNvSpPr/>
          <p:nvPr/>
        </p:nvSpPr>
        <p:spPr>
          <a:xfrm>
            <a:off x="642910" y="5214950"/>
            <a:ext cx="1857388" cy="285752"/>
          </a:xfrm>
          <a:prstGeom prst="rect">
            <a:avLst/>
          </a:prstGeom>
          <a:solidFill>
            <a:srgbClr val="F3983F"/>
          </a:solidFill>
          <a:ln>
            <a:solidFill>
              <a:srgbClr val="FFC00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00" dirty="0" smtClean="0"/>
              <a:t>Físico</a:t>
            </a:r>
            <a:endParaRPr lang="es-PE" sz="1600" dirty="0"/>
          </a:p>
        </p:txBody>
      </p:sp>
      <p:sp>
        <p:nvSpPr>
          <p:cNvPr id="9" name="8 Pentágono"/>
          <p:cNvSpPr/>
          <p:nvPr/>
        </p:nvSpPr>
        <p:spPr>
          <a:xfrm>
            <a:off x="2500298" y="3500438"/>
            <a:ext cx="3714776" cy="857256"/>
          </a:xfrm>
          <a:prstGeom prst="homePlate">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0800000" scaled="1"/>
            <a:tileRect/>
          </a:gra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es-PE" sz="1600" dirty="0" smtClean="0"/>
              <a:t>Administra la conexión entre aplicaciones</a:t>
            </a:r>
            <a:endParaRPr lang="es-PE" sz="1600" dirty="0"/>
          </a:p>
        </p:txBody>
      </p:sp>
      <p:sp>
        <p:nvSpPr>
          <p:cNvPr id="10" name="9 Pentágono"/>
          <p:cNvSpPr/>
          <p:nvPr/>
        </p:nvSpPr>
        <p:spPr>
          <a:xfrm>
            <a:off x="2500298" y="2643182"/>
            <a:ext cx="3714776" cy="857256"/>
          </a:xfrm>
          <a:prstGeom prst="homePlate">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0800000" scaled="1"/>
            <a:tileRect/>
          </a:gra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es-PE" sz="1600" dirty="0" smtClean="0"/>
              <a:t> Como la data es presentado</a:t>
            </a:r>
          </a:p>
          <a:p>
            <a:pPr marL="177800" indent="-177800">
              <a:buFont typeface="Arial" pitchFamily="34" charset="0"/>
              <a:buChar char="•"/>
            </a:pPr>
            <a:r>
              <a:rPr lang="es-PE" sz="1600" dirty="0" smtClean="0"/>
              <a:t>Procesos especiales tales como encriptación</a:t>
            </a:r>
            <a:endParaRPr lang="es-PE" sz="1600" dirty="0"/>
          </a:p>
        </p:txBody>
      </p:sp>
      <p:sp>
        <p:nvSpPr>
          <p:cNvPr id="13" name="12 CuadroTexto"/>
          <p:cNvSpPr txBox="1"/>
          <p:nvPr/>
        </p:nvSpPr>
        <p:spPr>
          <a:xfrm>
            <a:off x="6357950" y="1285860"/>
            <a:ext cx="1133644" cy="369332"/>
          </a:xfrm>
          <a:prstGeom prst="rect">
            <a:avLst/>
          </a:prstGeom>
          <a:noFill/>
        </p:spPr>
        <p:txBody>
          <a:bodyPr wrap="none" rtlCol="0">
            <a:spAutoFit/>
          </a:bodyPr>
          <a:lstStyle/>
          <a:p>
            <a:r>
              <a:rPr lang="es-PE" dirty="0" smtClean="0"/>
              <a:t>Ejemplos</a:t>
            </a:r>
            <a:endParaRPr lang="es-PE" dirty="0"/>
          </a:p>
        </p:txBody>
      </p:sp>
      <p:sp>
        <p:nvSpPr>
          <p:cNvPr id="14" name="13 CuadroTexto"/>
          <p:cNvSpPr txBox="1"/>
          <p:nvPr/>
        </p:nvSpPr>
        <p:spPr>
          <a:xfrm>
            <a:off x="6215074" y="2714620"/>
            <a:ext cx="957313" cy="830997"/>
          </a:xfrm>
          <a:prstGeom prst="rect">
            <a:avLst/>
          </a:prstGeom>
          <a:noFill/>
        </p:spPr>
        <p:txBody>
          <a:bodyPr wrap="none" rtlCol="0">
            <a:spAutoFit/>
          </a:bodyPr>
          <a:lstStyle/>
          <a:p>
            <a:r>
              <a:rPr lang="es-PE" sz="1600" dirty="0" smtClean="0"/>
              <a:t>ASCII</a:t>
            </a:r>
          </a:p>
          <a:p>
            <a:r>
              <a:rPr lang="es-PE" sz="1600" dirty="0" smtClean="0"/>
              <a:t>EBCDIC</a:t>
            </a:r>
          </a:p>
          <a:p>
            <a:r>
              <a:rPr lang="es-PE" sz="1600" dirty="0" smtClean="0"/>
              <a:t>JPEG</a:t>
            </a:r>
            <a:endParaRPr lang="es-PE" sz="1600" dirty="0"/>
          </a:p>
        </p:txBody>
      </p:sp>
      <p:sp>
        <p:nvSpPr>
          <p:cNvPr id="15" name="14 CuadroTexto"/>
          <p:cNvSpPr txBox="1"/>
          <p:nvPr/>
        </p:nvSpPr>
        <p:spPr>
          <a:xfrm>
            <a:off x="6215074" y="3571876"/>
            <a:ext cx="2500330" cy="830997"/>
          </a:xfrm>
          <a:prstGeom prst="rect">
            <a:avLst/>
          </a:prstGeom>
          <a:noFill/>
        </p:spPr>
        <p:txBody>
          <a:bodyPr wrap="square" rtlCol="0">
            <a:spAutoFit/>
          </a:bodyPr>
          <a:lstStyle/>
          <a:p>
            <a:r>
              <a:rPr lang="es-PE" sz="1600" dirty="0" smtClean="0"/>
              <a:t>Sistema Operativo/Maneja el acceso a las aplicaciones</a:t>
            </a:r>
            <a:endParaRPr lang="es-PE" sz="1600" dirty="0"/>
          </a:p>
        </p:txBody>
      </p:sp>
      <p:cxnSp>
        <p:nvCxnSpPr>
          <p:cNvPr id="18" name="17 Conector recto"/>
          <p:cNvCxnSpPr/>
          <p:nvPr/>
        </p:nvCxnSpPr>
        <p:spPr>
          <a:xfrm>
            <a:off x="5822298" y="3500438"/>
            <a:ext cx="3071834" cy="1588"/>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9" name="18 Conector recto"/>
          <p:cNvCxnSpPr/>
          <p:nvPr/>
        </p:nvCxnSpPr>
        <p:spPr>
          <a:xfrm>
            <a:off x="5822298" y="4357694"/>
            <a:ext cx="3071834" cy="1588"/>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1" name="20 Conector recto"/>
          <p:cNvCxnSpPr/>
          <p:nvPr/>
        </p:nvCxnSpPr>
        <p:spPr>
          <a:xfrm>
            <a:off x="5750860" y="2643182"/>
            <a:ext cx="3071834" cy="1588"/>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sp>
        <p:nvSpPr>
          <p:cNvPr id="35" name="34 CuadroTexto"/>
          <p:cNvSpPr txBox="1"/>
          <p:nvPr/>
        </p:nvSpPr>
        <p:spPr>
          <a:xfrm>
            <a:off x="357158" y="428604"/>
            <a:ext cx="6357982" cy="523220"/>
          </a:xfrm>
          <a:prstGeom prst="rect">
            <a:avLst/>
          </a:prstGeom>
          <a:noFill/>
        </p:spPr>
        <p:txBody>
          <a:bodyPr wrap="square" rtlCol="0">
            <a:spAutoFit/>
          </a:bodyPr>
          <a:lstStyle/>
          <a:p>
            <a:r>
              <a:rPr lang="es-PE" sz="2800" b="1" dirty="0" smtClean="0"/>
              <a:t>Funciones del Nivel de Aplicación</a:t>
            </a:r>
            <a:endParaRPr lang="es-PE" sz="2800" b="1" dirty="0"/>
          </a:p>
        </p:txBody>
      </p:sp>
      <p:sp>
        <p:nvSpPr>
          <p:cNvPr id="36" name="35 Rectángulo"/>
          <p:cNvSpPr/>
          <p:nvPr/>
        </p:nvSpPr>
        <p:spPr>
          <a:xfrm>
            <a:off x="642910" y="1785926"/>
            <a:ext cx="1857388" cy="857256"/>
          </a:xfrm>
          <a:prstGeom prst="rect">
            <a:avLst/>
          </a:prstGeom>
          <a:solidFill>
            <a:srgbClr val="00B050"/>
          </a:solidFill>
          <a:ln>
            <a:solidFill>
              <a:srgbClr val="92D05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00" dirty="0" smtClean="0"/>
              <a:t>Aplicación</a:t>
            </a:r>
            <a:endParaRPr lang="es-PE" sz="1600" dirty="0"/>
          </a:p>
        </p:txBody>
      </p:sp>
      <p:sp>
        <p:nvSpPr>
          <p:cNvPr id="37" name="36 Pentágono"/>
          <p:cNvSpPr/>
          <p:nvPr/>
        </p:nvSpPr>
        <p:spPr>
          <a:xfrm>
            <a:off x="2500298" y="1785926"/>
            <a:ext cx="3714776" cy="857256"/>
          </a:xfrm>
          <a:prstGeom prst="homePlate">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0800000" scaled="1"/>
            <a:tileRect/>
          </a:gra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es-PE" sz="1600" dirty="0" smtClean="0"/>
              <a:t> Interfaz de usuario</a:t>
            </a:r>
            <a:endParaRPr lang="es-PE" sz="1600" dirty="0"/>
          </a:p>
        </p:txBody>
      </p:sp>
      <p:sp>
        <p:nvSpPr>
          <p:cNvPr id="38" name="37 CuadroTexto"/>
          <p:cNvSpPr txBox="1"/>
          <p:nvPr/>
        </p:nvSpPr>
        <p:spPr>
          <a:xfrm>
            <a:off x="6179222" y="1785926"/>
            <a:ext cx="2057230" cy="830997"/>
          </a:xfrm>
          <a:prstGeom prst="rect">
            <a:avLst/>
          </a:prstGeom>
          <a:noFill/>
        </p:spPr>
        <p:txBody>
          <a:bodyPr wrap="square" rtlCol="0">
            <a:spAutoFit/>
          </a:bodyPr>
          <a:lstStyle/>
          <a:p>
            <a:r>
              <a:rPr lang="es-PE" sz="1600" dirty="0" smtClean="0"/>
              <a:t>Email</a:t>
            </a:r>
          </a:p>
          <a:p>
            <a:r>
              <a:rPr lang="es-PE" sz="1600" dirty="0" smtClean="0"/>
              <a:t>Telnet</a:t>
            </a:r>
          </a:p>
          <a:p>
            <a:r>
              <a:rPr lang="es-PE" sz="1600" dirty="0" smtClean="0"/>
              <a:t>FTP</a:t>
            </a:r>
            <a:endParaRPr lang="es-PE" sz="1600" dirty="0"/>
          </a:p>
        </p:txBody>
      </p:sp>
      <p:cxnSp>
        <p:nvCxnSpPr>
          <p:cNvPr id="39" name="38 Conector recto"/>
          <p:cNvCxnSpPr/>
          <p:nvPr/>
        </p:nvCxnSpPr>
        <p:spPr>
          <a:xfrm>
            <a:off x="5929322" y="2643182"/>
            <a:ext cx="2928958" cy="1588"/>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0" name="39 Conector recto"/>
          <p:cNvCxnSpPr/>
          <p:nvPr/>
        </p:nvCxnSpPr>
        <p:spPr>
          <a:xfrm>
            <a:off x="5786446" y="1785926"/>
            <a:ext cx="3071834" cy="1588"/>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sp>
        <p:nvSpPr>
          <p:cNvPr id="25" name="24 Rectángulo"/>
          <p:cNvSpPr/>
          <p:nvPr/>
        </p:nvSpPr>
        <p:spPr>
          <a:xfrm>
            <a:off x="642910" y="4357694"/>
            <a:ext cx="1857388" cy="285752"/>
          </a:xfrm>
          <a:prstGeom prst="rect">
            <a:avLst/>
          </a:prstGeom>
          <a:solidFill>
            <a:srgbClr val="F3983F"/>
          </a:solidFill>
          <a:ln>
            <a:solidFill>
              <a:srgbClr val="FFC00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00" dirty="0" smtClean="0"/>
              <a:t>Transporte</a:t>
            </a:r>
            <a:endParaRPr lang="es-PE" sz="16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28596" y="3214686"/>
            <a:ext cx="1857388" cy="857256"/>
          </a:xfrm>
          <a:prstGeom prst="rect">
            <a:avLst/>
          </a:prstGeom>
          <a:solidFill>
            <a:srgbClr val="00B050"/>
          </a:solidFill>
          <a:ln>
            <a:solidFill>
              <a:srgbClr val="92D05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00" dirty="0" smtClean="0"/>
              <a:t>Red</a:t>
            </a:r>
            <a:endParaRPr lang="es-PE" sz="1600" dirty="0"/>
          </a:p>
        </p:txBody>
      </p:sp>
      <p:sp>
        <p:nvSpPr>
          <p:cNvPr id="3" name="2 Rectángulo"/>
          <p:cNvSpPr/>
          <p:nvPr/>
        </p:nvSpPr>
        <p:spPr>
          <a:xfrm>
            <a:off x="428596" y="4071942"/>
            <a:ext cx="1857388" cy="857256"/>
          </a:xfrm>
          <a:prstGeom prst="rect">
            <a:avLst/>
          </a:prstGeom>
          <a:solidFill>
            <a:srgbClr val="00B050"/>
          </a:solidFill>
          <a:ln>
            <a:solidFill>
              <a:srgbClr val="92D05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00" dirty="0" smtClean="0"/>
              <a:t>Conexión de Datos</a:t>
            </a:r>
            <a:endParaRPr lang="es-PE" sz="1600" dirty="0"/>
          </a:p>
        </p:txBody>
      </p:sp>
      <p:sp>
        <p:nvSpPr>
          <p:cNvPr id="4" name="3 Rectángulo"/>
          <p:cNvSpPr/>
          <p:nvPr/>
        </p:nvSpPr>
        <p:spPr>
          <a:xfrm>
            <a:off x="428596" y="4929198"/>
            <a:ext cx="1857388" cy="857256"/>
          </a:xfrm>
          <a:prstGeom prst="rect">
            <a:avLst/>
          </a:prstGeom>
          <a:solidFill>
            <a:srgbClr val="00B050"/>
          </a:solidFill>
          <a:ln>
            <a:solidFill>
              <a:srgbClr val="92D05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00" dirty="0" smtClean="0"/>
              <a:t>Físico</a:t>
            </a:r>
            <a:endParaRPr lang="es-PE" sz="1600" dirty="0"/>
          </a:p>
        </p:txBody>
      </p:sp>
      <p:sp>
        <p:nvSpPr>
          <p:cNvPr id="5" name="4 Rectángulo"/>
          <p:cNvSpPr/>
          <p:nvPr/>
        </p:nvSpPr>
        <p:spPr>
          <a:xfrm>
            <a:off x="428596" y="1500174"/>
            <a:ext cx="1857388" cy="285752"/>
          </a:xfrm>
          <a:prstGeom prst="rect">
            <a:avLst/>
          </a:prstGeom>
          <a:solidFill>
            <a:srgbClr val="F3983F"/>
          </a:solidFill>
          <a:ln>
            <a:solidFill>
              <a:srgbClr val="FFC00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00" dirty="0" smtClean="0"/>
              <a:t>Aplicación</a:t>
            </a:r>
            <a:endParaRPr lang="es-PE" sz="1600" dirty="0"/>
          </a:p>
        </p:txBody>
      </p:sp>
      <p:sp>
        <p:nvSpPr>
          <p:cNvPr id="6" name="5 Rectángulo"/>
          <p:cNvSpPr/>
          <p:nvPr/>
        </p:nvSpPr>
        <p:spPr>
          <a:xfrm>
            <a:off x="428596" y="1785926"/>
            <a:ext cx="1857388" cy="285752"/>
          </a:xfrm>
          <a:prstGeom prst="rect">
            <a:avLst/>
          </a:prstGeom>
          <a:solidFill>
            <a:srgbClr val="F3983F"/>
          </a:solidFill>
          <a:ln>
            <a:solidFill>
              <a:srgbClr val="FFC00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00" dirty="0" smtClean="0"/>
              <a:t>Presentación</a:t>
            </a:r>
            <a:endParaRPr lang="es-PE" sz="1600" dirty="0"/>
          </a:p>
        </p:txBody>
      </p:sp>
      <p:sp>
        <p:nvSpPr>
          <p:cNvPr id="7" name="6 Rectángulo"/>
          <p:cNvSpPr/>
          <p:nvPr/>
        </p:nvSpPr>
        <p:spPr>
          <a:xfrm>
            <a:off x="428596" y="2071678"/>
            <a:ext cx="1857388" cy="285752"/>
          </a:xfrm>
          <a:prstGeom prst="rect">
            <a:avLst/>
          </a:prstGeom>
          <a:solidFill>
            <a:srgbClr val="F3983F"/>
          </a:solidFill>
          <a:ln>
            <a:solidFill>
              <a:srgbClr val="FFC00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00" dirty="0" smtClean="0"/>
              <a:t>Sesión</a:t>
            </a:r>
            <a:endParaRPr lang="es-PE" sz="1600" dirty="0"/>
          </a:p>
        </p:txBody>
      </p:sp>
      <p:sp>
        <p:nvSpPr>
          <p:cNvPr id="9" name="8 Pentágono"/>
          <p:cNvSpPr/>
          <p:nvPr/>
        </p:nvSpPr>
        <p:spPr>
          <a:xfrm>
            <a:off x="2285984" y="3214686"/>
            <a:ext cx="3714776" cy="857256"/>
          </a:xfrm>
          <a:prstGeom prst="homePlate">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0800000" scaled="1"/>
            <a:tileRect/>
          </a:gra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es-PE" sz="1600" dirty="0" smtClean="0"/>
              <a:t> Proporciona la dirección lógica</a:t>
            </a:r>
          </a:p>
          <a:p>
            <a:pPr>
              <a:buFont typeface="Arial" pitchFamily="34" charset="0"/>
              <a:buChar char="•"/>
            </a:pPr>
            <a:r>
              <a:rPr lang="es-PE" sz="1600" dirty="0" smtClean="0"/>
              <a:t> Elije la mejor ruta</a:t>
            </a:r>
            <a:endParaRPr lang="es-PE" sz="1600" dirty="0"/>
          </a:p>
        </p:txBody>
      </p:sp>
      <p:sp>
        <p:nvSpPr>
          <p:cNvPr id="10" name="9 Pentágono"/>
          <p:cNvSpPr/>
          <p:nvPr/>
        </p:nvSpPr>
        <p:spPr>
          <a:xfrm>
            <a:off x="2285984" y="4071942"/>
            <a:ext cx="3714776" cy="857256"/>
          </a:xfrm>
          <a:prstGeom prst="homePlate">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0800000" scaled="1"/>
            <a:tileRect/>
          </a:gra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es-PE" sz="1600" dirty="0" smtClean="0"/>
              <a:t> Acceso al Medio usando MAC</a:t>
            </a:r>
          </a:p>
          <a:p>
            <a:pPr>
              <a:buFont typeface="Arial" pitchFamily="34" charset="0"/>
              <a:buChar char="•"/>
            </a:pPr>
            <a:r>
              <a:rPr lang="es-PE" sz="1600" dirty="0" smtClean="0"/>
              <a:t> Detección de errores</a:t>
            </a:r>
          </a:p>
          <a:p>
            <a:pPr>
              <a:buFont typeface="Arial" pitchFamily="34" charset="0"/>
              <a:buChar char="•"/>
            </a:pPr>
            <a:r>
              <a:rPr lang="es-PE" sz="1600" dirty="0" smtClean="0"/>
              <a:t> Combina bit , bytes y </a:t>
            </a:r>
            <a:r>
              <a:rPr lang="es-PE" sz="1600" dirty="0" err="1" smtClean="0"/>
              <a:t>Frames</a:t>
            </a:r>
            <a:endParaRPr lang="es-PE" sz="1600" dirty="0"/>
          </a:p>
        </p:txBody>
      </p:sp>
      <p:sp>
        <p:nvSpPr>
          <p:cNvPr id="12" name="11 Pentágono"/>
          <p:cNvSpPr/>
          <p:nvPr/>
        </p:nvSpPr>
        <p:spPr>
          <a:xfrm>
            <a:off x="2285984" y="4929198"/>
            <a:ext cx="3714776" cy="857256"/>
          </a:xfrm>
          <a:prstGeom prst="homePlate">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0800000" scaled="1"/>
            <a:tileRect/>
          </a:gra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indent="-177800">
              <a:buFont typeface="Arial" pitchFamily="34" charset="0"/>
              <a:buChar char="•"/>
            </a:pPr>
            <a:r>
              <a:rPr lang="es-PE" sz="1600" dirty="0" smtClean="0"/>
              <a:t>Transporta bits entre dispositivos</a:t>
            </a:r>
          </a:p>
          <a:p>
            <a:pPr marL="177800" indent="-177800">
              <a:buFont typeface="Arial" pitchFamily="34" charset="0"/>
              <a:buChar char="•"/>
            </a:pPr>
            <a:r>
              <a:rPr lang="es-PE" sz="1600" dirty="0" smtClean="0"/>
              <a:t> Especifica el voltaje, </a:t>
            </a:r>
            <a:r>
              <a:rPr lang="es-PE" sz="1600" dirty="0" err="1" smtClean="0"/>
              <a:t>pinout</a:t>
            </a:r>
            <a:r>
              <a:rPr lang="es-PE" sz="1600" dirty="0" smtClean="0"/>
              <a:t> del cable, velocidad del cable</a:t>
            </a:r>
            <a:endParaRPr lang="es-PE" sz="1600" dirty="0"/>
          </a:p>
        </p:txBody>
      </p:sp>
      <p:sp>
        <p:nvSpPr>
          <p:cNvPr id="13" name="12 CuadroTexto"/>
          <p:cNvSpPr txBox="1"/>
          <p:nvPr/>
        </p:nvSpPr>
        <p:spPr>
          <a:xfrm>
            <a:off x="6679554" y="1785926"/>
            <a:ext cx="1133644" cy="369332"/>
          </a:xfrm>
          <a:prstGeom prst="rect">
            <a:avLst/>
          </a:prstGeom>
          <a:noFill/>
        </p:spPr>
        <p:txBody>
          <a:bodyPr wrap="none" rtlCol="0">
            <a:spAutoFit/>
          </a:bodyPr>
          <a:lstStyle/>
          <a:p>
            <a:r>
              <a:rPr lang="es-PE" dirty="0" smtClean="0"/>
              <a:t>Ejemplos</a:t>
            </a:r>
            <a:endParaRPr lang="es-PE" dirty="0"/>
          </a:p>
        </p:txBody>
      </p:sp>
      <p:sp>
        <p:nvSpPr>
          <p:cNvPr id="14" name="13 CuadroTexto"/>
          <p:cNvSpPr txBox="1"/>
          <p:nvPr/>
        </p:nvSpPr>
        <p:spPr>
          <a:xfrm>
            <a:off x="6000760" y="3286124"/>
            <a:ext cx="514885" cy="584775"/>
          </a:xfrm>
          <a:prstGeom prst="rect">
            <a:avLst/>
          </a:prstGeom>
          <a:noFill/>
        </p:spPr>
        <p:txBody>
          <a:bodyPr wrap="none" rtlCol="0">
            <a:spAutoFit/>
          </a:bodyPr>
          <a:lstStyle/>
          <a:p>
            <a:r>
              <a:rPr lang="es-PE" sz="1600" dirty="0" smtClean="0"/>
              <a:t>IP</a:t>
            </a:r>
          </a:p>
          <a:p>
            <a:r>
              <a:rPr lang="es-PE" sz="1600" dirty="0" smtClean="0"/>
              <a:t>IPX</a:t>
            </a:r>
            <a:endParaRPr lang="es-PE" sz="1600" dirty="0"/>
          </a:p>
        </p:txBody>
      </p:sp>
      <p:sp>
        <p:nvSpPr>
          <p:cNvPr id="15" name="14 CuadroTexto"/>
          <p:cNvSpPr txBox="1"/>
          <p:nvPr/>
        </p:nvSpPr>
        <p:spPr>
          <a:xfrm>
            <a:off x="6000760" y="4286256"/>
            <a:ext cx="1997663" cy="338554"/>
          </a:xfrm>
          <a:prstGeom prst="rect">
            <a:avLst/>
          </a:prstGeom>
          <a:noFill/>
        </p:spPr>
        <p:txBody>
          <a:bodyPr wrap="none" rtlCol="0">
            <a:spAutoFit/>
          </a:bodyPr>
          <a:lstStyle/>
          <a:p>
            <a:r>
              <a:rPr lang="es-PE" sz="1600" dirty="0" smtClean="0"/>
              <a:t>802.3 / 802.2 HDLC</a:t>
            </a:r>
            <a:endParaRPr lang="es-PE" sz="1600" dirty="0"/>
          </a:p>
        </p:txBody>
      </p:sp>
      <p:sp>
        <p:nvSpPr>
          <p:cNvPr id="16" name="15 CuadroTexto"/>
          <p:cNvSpPr txBox="1"/>
          <p:nvPr/>
        </p:nvSpPr>
        <p:spPr>
          <a:xfrm>
            <a:off x="6000760" y="5143512"/>
            <a:ext cx="2928926" cy="338554"/>
          </a:xfrm>
          <a:prstGeom prst="rect">
            <a:avLst/>
          </a:prstGeom>
          <a:noFill/>
        </p:spPr>
        <p:txBody>
          <a:bodyPr wrap="square" rtlCol="0">
            <a:spAutoFit/>
          </a:bodyPr>
          <a:lstStyle/>
          <a:p>
            <a:r>
              <a:rPr lang="es-PE" sz="1600" dirty="0" smtClean="0"/>
              <a:t>EIA /TIA-232, V35</a:t>
            </a:r>
            <a:endParaRPr lang="es-PE" sz="1600" dirty="0"/>
          </a:p>
        </p:txBody>
      </p:sp>
      <p:cxnSp>
        <p:nvCxnSpPr>
          <p:cNvPr id="18" name="17 Conector recto"/>
          <p:cNvCxnSpPr/>
          <p:nvPr/>
        </p:nvCxnSpPr>
        <p:spPr>
          <a:xfrm>
            <a:off x="5607984" y="4071942"/>
            <a:ext cx="3071834" cy="1588"/>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9" name="18 Conector recto"/>
          <p:cNvCxnSpPr/>
          <p:nvPr/>
        </p:nvCxnSpPr>
        <p:spPr>
          <a:xfrm>
            <a:off x="5607984" y="4929198"/>
            <a:ext cx="3071834" cy="1588"/>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0" name="19 Conector recto"/>
          <p:cNvCxnSpPr/>
          <p:nvPr/>
        </p:nvCxnSpPr>
        <p:spPr>
          <a:xfrm>
            <a:off x="5536546" y="5786454"/>
            <a:ext cx="3071834" cy="1588"/>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1" name="20 Conector recto"/>
          <p:cNvCxnSpPr/>
          <p:nvPr/>
        </p:nvCxnSpPr>
        <p:spPr>
          <a:xfrm>
            <a:off x="5536546" y="3214686"/>
            <a:ext cx="3071834" cy="1588"/>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sp>
        <p:nvSpPr>
          <p:cNvPr id="35" name="34 CuadroTexto"/>
          <p:cNvSpPr txBox="1"/>
          <p:nvPr/>
        </p:nvSpPr>
        <p:spPr>
          <a:xfrm>
            <a:off x="357158" y="428604"/>
            <a:ext cx="6357982" cy="954107"/>
          </a:xfrm>
          <a:prstGeom prst="rect">
            <a:avLst/>
          </a:prstGeom>
          <a:noFill/>
        </p:spPr>
        <p:txBody>
          <a:bodyPr wrap="square" rtlCol="0">
            <a:spAutoFit/>
          </a:bodyPr>
          <a:lstStyle/>
          <a:p>
            <a:r>
              <a:rPr lang="es-PE" sz="2800" b="1" dirty="0" smtClean="0"/>
              <a:t>Funciones de los niveles de Flujo de Datos</a:t>
            </a:r>
            <a:endParaRPr lang="es-PE" sz="2800" b="1" dirty="0"/>
          </a:p>
        </p:txBody>
      </p:sp>
      <p:sp>
        <p:nvSpPr>
          <p:cNvPr id="36" name="35 Rectángulo"/>
          <p:cNvSpPr/>
          <p:nvPr/>
        </p:nvSpPr>
        <p:spPr>
          <a:xfrm>
            <a:off x="428596" y="2357430"/>
            <a:ext cx="1857388" cy="857256"/>
          </a:xfrm>
          <a:prstGeom prst="rect">
            <a:avLst/>
          </a:prstGeom>
          <a:solidFill>
            <a:srgbClr val="00B050"/>
          </a:solidFill>
          <a:ln>
            <a:solidFill>
              <a:srgbClr val="92D05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00" dirty="0" smtClean="0"/>
              <a:t>Transporte</a:t>
            </a:r>
            <a:endParaRPr lang="es-PE" sz="1600" dirty="0"/>
          </a:p>
        </p:txBody>
      </p:sp>
      <p:sp>
        <p:nvSpPr>
          <p:cNvPr id="37" name="36 Pentágono"/>
          <p:cNvSpPr/>
          <p:nvPr/>
        </p:nvSpPr>
        <p:spPr>
          <a:xfrm>
            <a:off x="2285984" y="2357430"/>
            <a:ext cx="3714776" cy="857256"/>
          </a:xfrm>
          <a:prstGeom prst="homePlate">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0800000" scaled="1"/>
            <a:tileRect/>
          </a:gra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es-PE" sz="1600" dirty="0" smtClean="0"/>
              <a:t> Transmisión segura y no segura</a:t>
            </a:r>
          </a:p>
          <a:p>
            <a:pPr marL="177800" indent="-177800">
              <a:buFont typeface="Arial" pitchFamily="34" charset="0"/>
              <a:buChar char="•"/>
            </a:pPr>
            <a:r>
              <a:rPr lang="es-PE" sz="1600" dirty="0" smtClean="0"/>
              <a:t>Corrección de error antes de transmitir</a:t>
            </a:r>
            <a:endParaRPr lang="es-PE" sz="1600" dirty="0"/>
          </a:p>
        </p:txBody>
      </p:sp>
      <p:sp>
        <p:nvSpPr>
          <p:cNvPr id="38" name="37 CuadroTexto"/>
          <p:cNvSpPr txBox="1"/>
          <p:nvPr/>
        </p:nvSpPr>
        <p:spPr>
          <a:xfrm>
            <a:off x="5964908" y="2357430"/>
            <a:ext cx="2057230" cy="830997"/>
          </a:xfrm>
          <a:prstGeom prst="rect">
            <a:avLst/>
          </a:prstGeom>
          <a:noFill/>
        </p:spPr>
        <p:txBody>
          <a:bodyPr wrap="square" rtlCol="0">
            <a:spAutoFit/>
          </a:bodyPr>
          <a:lstStyle/>
          <a:p>
            <a:r>
              <a:rPr lang="es-PE" sz="1600" dirty="0" smtClean="0"/>
              <a:t>TCP</a:t>
            </a:r>
          </a:p>
          <a:p>
            <a:r>
              <a:rPr lang="es-PE" sz="1600" dirty="0" smtClean="0"/>
              <a:t>UDP</a:t>
            </a:r>
          </a:p>
          <a:p>
            <a:r>
              <a:rPr lang="es-PE" sz="1600" dirty="0" smtClean="0"/>
              <a:t>SPX</a:t>
            </a:r>
            <a:endParaRPr lang="es-PE" sz="1600" dirty="0"/>
          </a:p>
        </p:txBody>
      </p:sp>
      <p:cxnSp>
        <p:nvCxnSpPr>
          <p:cNvPr id="39" name="38 Conector recto"/>
          <p:cNvCxnSpPr/>
          <p:nvPr/>
        </p:nvCxnSpPr>
        <p:spPr>
          <a:xfrm>
            <a:off x="5715008" y="3214686"/>
            <a:ext cx="2928958" cy="1588"/>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0" name="39 Conector recto"/>
          <p:cNvCxnSpPr/>
          <p:nvPr/>
        </p:nvCxnSpPr>
        <p:spPr>
          <a:xfrm>
            <a:off x="5572132" y="2357430"/>
            <a:ext cx="3071834" cy="1588"/>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000100" y="1468082"/>
            <a:ext cx="7169288" cy="4389810"/>
          </a:xfrm>
          <a:prstGeom prst="rect">
            <a:avLst/>
          </a:prstGeom>
          <a:noFill/>
          <a:ln w="9525">
            <a:noFill/>
            <a:miter lim="800000"/>
            <a:headEnd/>
            <a:tailEnd/>
          </a:ln>
          <a:effectLst/>
        </p:spPr>
      </p:pic>
      <p:sp>
        <p:nvSpPr>
          <p:cNvPr id="3" name="2 CuadroTexto"/>
          <p:cNvSpPr txBox="1"/>
          <p:nvPr/>
        </p:nvSpPr>
        <p:spPr>
          <a:xfrm>
            <a:off x="357158" y="428604"/>
            <a:ext cx="6357982" cy="523220"/>
          </a:xfrm>
          <a:prstGeom prst="rect">
            <a:avLst/>
          </a:prstGeom>
          <a:noFill/>
        </p:spPr>
        <p:txBody>
          <a:bodyPr wrap="square" rtlCol="0">
            <a:spAutoFit/>
          </a:bodyPr>
          <a:lstStyle/>
          <a:p>
            <a:r>
              <a:rPr lang="es-PE" sz="2800" b="1" dirty="0" smtClean="0"/>
              <a:t>Encapsulación de la data</a:t>
            </a:r>
            <a:endParaRPr lang="es-PE" sz="2800" b="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898820" y="1285861"/>
            <a:ext cx="7530832" cy="4393912"/>
          </a:xfrm>
          <a:prstGeom prst="rect">
            <a:avLst/>
          </a:prstGeom>
          <a:noFill/>
          <a:ln w="9525">
            <a:noFill/>
            <a:miter lim="800000"/>
            <a:headEnd/>
            <a:tailEnd/>
          </a:ln>
          <a:effectLst/>
        </p:spPr>
      </p:pic>
      <p:sp>
        <p:nvSpPr>
          <p:cNvPr id="3" name="2 CuadroTexto"/>
          <p:cNvSpPr txBox="1"/>
          <p:nvPr/>
        </p:nvSpPr>
        <p:spPr>
          <a:xfrm>
            <a:off x="357158" y="428604"/>
            <a:ext cx="6357982" cy="523220"/>
          </a:xfrm>
          <a:prstGeom prst="rect">
            <a:avLst/>
          </a:prstGeom>
          <a:noFill/>
        </p:spPr>
        <p:txBody>
          <a:bodyPr wrap="square" rtlCol="0">
            <a:spAutoFit/>
          </a:bodyPr>
          <a:lstStyle/>
          <a:p>
            <a:r>
              <a:rPr lang="es-PE" sz="2800" b="1" dirty="0" smtClean="0"/>
              <a:t>Desencapsulación de la data</a:t>
            </a:r>
            <a:endParaRPr lang="es-PE" sz="2800" b="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500034" y="857232"/>
            <a:ext cx="5150192" cy="584775"/>
          </a:xfrm>
          <a:prstGeom prst="rect">
            <a:avLst/>
          </a:prstGeom>
          <a:noFill/>
        </p:spPr>
        <p:txBody>
          <a:bodyPr wrap="none" rtlCol="0">
            <a:spAutoFit/>
          </a:bodyPr>
          <a:lstStyle/>
          <a:p>
            <a:r>
              <a:rPr lang="es-PE" sz="3200" dirty="0" smtClean="0"/>
              <a:t>Tecnologías de Redes LAN</a:t>
            </a:r>
            <a:endParaRPr lang="es-PE" sz="3200" dirty="0"/>
          </a:p>
        </p:txBody>
      </p:sp>
      <p:sp>
        <p:nvSpPr>
          <p:cNvPr id="4" name="3 CuadroTexto"/>
          <p:cNvSpPr txBox="1"/>
          <p:nvPr/>
        </p:nvSpPr>
        <p:spPr>
          <a:xfrm>
            <a:off x="428596" y="2357430"/>
            <a:ext cx="4258538" cy="1015663"/>
          </a:xfrm>
          <a:prstGeom prst="rect">
            <a:avLst/>
          </a:prstGeom>
          <a:noFill/>
        </p:spPr>
        <p:txBody>
          <a:bodyPr wrap="none" rtlCol="0">
            <a:spAutoFit/>
          </a:bodyPr>
          <a:lstStyle/>
          <a:p>
            <a:pPr>
              <a:buFont typeface="Arial" pitchFamily="34" charset="0"/>
              <a:buChar char="•"/>
            </a:pPr>
            <a:r>
              <a:rPr lang="es-PE" sz="2000" dirty="0" smtClean="0"/>
              <a:t>Ethernet, Tecnología más utilizada.</a:t>
            </a:r>
          </a:p>
          <a:p>
            <a:pPr>
              <a:buFont typeface="Arial" pitchFamily="34" charset="0"/>
              <a:buChar char="•"/>
            </a:pPr>
            <a:r>
              <a:rPr lang="es-PE" sz="2000" dirty="0" err="1" smtClean="0"/>
              <a:t>Token</a:t>
            </a:r>
            <a:r>
              <a:rPr lang="es-PE" sz="2000" dirty="0" smtClean="0"/>
              <a:t> Ring, no se usa</a:t>
            </a:r>
          </a:p>
          <a:p>
            <a:pPr>
              <a:buFont typeface="Arial" pitchFamily="34" charset="0"/>
              <a:buChar char="•"/>
            </a:pPr>
            <a:r>
              <a:rPr lang="es-PE" sz="2000" dirty="0" smtClean="0"/>
              <a:t>FDDI, No se usa</a:t>
            </a:r>
            <a:endParaRPr lang="es-PE" sz="2000" dirty="0"/>
          </a:p>
        </p:txBody>
      </p:sp>
      <p:grpSp>
        <p:nvGrpSpPr>
          <p:cNvPr id="2" name="18 Grupo"/>
          <p:cNvGrpSpPr/>
          <p:nvPr/>
        </p:nvGrpSpPr>
        <p:grpSpPr>
          <a:xfrm>
            <a:off x="5429256" y="1785926"/>
            <a:ext cx="2571768" cy="1214446"/>
            <a:chOff x="5429256" y="1785926"/>
            <a:chExt cx="2571768" cy="1214446"/>
          </a:xfrm>
        </p:grpSpPr>
        <p:cxnSp>
          <p:nvCxnSpPr>
            <p:cNvPr id="6" name="5 Conector recto"/>
            <p:cNvCxnSpPr/>
            <p:nvPr/>
          </p:nvCxnSpPr>
          <p:spPr>
            <a:xfrm rot="5400000">
              <a:off x="6180149" y="2463793"/>
              <a:ext cx="107157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22"/>
            <p:cNvPicPr>
              <a:picLocks noChangeArrowheads="1"/>
            </p:cNvPicPr>
            <p:nvPr/>
          </p:nvPicPr>
          <p:blipFill>
            <a:blip r:embed="rId3"/>
            <a:srcRect/>
            <a:stretch>
              <a:fillRect/>
            </a:stretch>
          </p:blipFill>
          <p:spPr bwMode="auto">
            <a:xfrm>
              <a:off x="5429256" y="2143116"/>
              <a:ext cx="714380" cy="571504"/>
            </a:xfrm>
            <a:prstGeom prst="rect">
              <a:avLst/>
            </a:prstGeom>
            <a:noFill/>
            <a:ln w="9525">
              <a:noFill/>
              <a:miter lim="800000"/>
              <a:headEnd/>
              <a:tailEnd/>
            </a:ln>
            <a:effectLst/>
          </p:spPr>
        </p:pic>
        <p:pic>
          <p:nvPicPr>
            <p:cNvPr id="8" name="Picture 22"/>
            <p:cNvPicPr>
              <a:picLocks noChangeArrowheads="1"/>
            </p:cNvPicPr>
            <p:nvPr/>
          </p:nvPicPr>
          <p:blipFill>
            <a:blip r:embed="rId3"/>
            <a:srcRect/>
            <a:stretch>
              <a:fillRect/>
            </a:stretch>
          </p:blipFill>
          <p:spPr bwMode="auto">
            <a:xfrm>
              <a:off x="7286644" y="2428868"/>
              <a:ext cx="714380" cy="571504"/>
            </a:xfrm>
            <a:prstGeom prst="rect">
              <a:avLst/>
            </a:prstGeom>
            <a:noFill/>
            <a:ln w="9525">
              <a:noFill/>
              <a:miter lim="800000"/>
              <a:headEnd/>
              <a:tailEnd/>
            </a:ln>
            <a:effectLst/>
          </p:spPr>
        </p:pic>
        <p:pic>
          <p:nvPicPr>
            <p:cNvPr id="9" name="Picture 22"/>
            <p:cNvPicPr>
              <a:picLocks noChangeArrowheads="1"/>
            </p:cNvPicPr>
            <p:nvPr/>
          </p:nvPicPr>
          <p:blipFill>
            <a:blip r:embed="rId3"/>
            <a:srcRect/>
            <a:stretch>
              <a:fillRect/>
            </a:stretch>
          </p:blipFill>
          <p:spPr bwMode="auto">
            <a:xfrm>
              <a:off x="7286644" y="1785926"/>
              <a:ext cx="714380" cy="571504"/>
            </a:xfrm>
            <a:prstGeom prst="rect">
              <a:avLst/>
            </a:prstGeom>
            <a:noFill/>
            <a:ln w="9525">
              <a:noFill/>
              <a:miter lim="800000"/>
              <a:headEnd/>
              <a:tailEnd/>
            </a:ln>
            <a:effectLst/>
          </p:spPr>
        </p:pic>
        <p:cxnSp>
          <p:nvCxnSpPr>
            <p:cNvPr id="10" name="9 Conector recto"/>
            <p:cNvCxnSpPr>
              <a:stCxn id="7" idx="3"/>
            </p:cNvCxnSpPr>
            <p:nvPr/>
          </p:nvCxnSpPr>
          <p:spPr>
            <a:xfrm>
              <a:off x="6143636" y="2428868"/>
              <a:ext cx="57150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10800000">
              <a:off x="6715140" y="2071678"/>
              <a:ext cx="78581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rot="10800000">
              <a:off x="6715140" y="2714620"/>
              <a:ext cx="785818" cy="1588"/>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5" name="65 Grupo"/>
          <p:cNvGrpSpPr/>
          <p:nvPr/>
        </p:nvGrpSpPr>
        <p:grpSpPr>
          <a:xfrm>
            <a:off x="5286380" y="3571876"/>
            <a:ext cx="3214710" cy="1785950"/>
            <a:chOff x="5286380" y="3571876"/>
            <a:chExt cx="3214710" cy="1785950"/>
          </a:xfrm>
        </p:grpSpPr>
        <p:sp>
          <p:nvSpPr>
            <p:cNvPr id="20" name="19 Elipse"/>
            <p:cNvSpPr/>
            <p:nvPr/>
          </p:nvSpPr>
          <p:spPr>
            <a:xfrm>
              <a:off x="6500826" y="3571876"/>
              <a:ext cx="928694" cy="928694"/>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dirty="0" err="1" smtClean="0">
                  <a:solidFill>
                    <a:schemeClr val="accent2">
                      <a:lumMod val="40000"/>
                      <a:lumOff val="60000"/>
                    </a:schemeClr>
                  </a:solidFill>
                </a:rPr>
                <a:t>Token</a:t>
              </a:r>
              <a:r>
                <a:rPr lang="es-PE" sz="1400" dirty="0" smtClean="0">
                  <a:solidFill>
                    <a:schemeClr val="accent2">
                      <a:lumMod val="40000"/>
                      <a:lumOff val="60000"/>
                    </a:schemeClr>
                  </a:solidFill>
                </a:rPr>
                <a:t> Ring</a:t>
              </a:r>
              <a:endParaRPr lang="es-PE" sz="1400" dirty="0">
                <a:solidFill>
                  <a:schemeClr val="accent2">
                    <a:lumMod val="40000"/>
                    <a:lumOff val="60000"/>
                  </a:schemeClr>
                </a:solidFill>
              </a:endParaRPr>
            </a:p>
          </p:txBody>
        </p:sp>
        <p:cxnSp>
          <p:nvCxnSpPr>
            <p:cNvPr id="21" name="20 Conector recto"/>
            <p:cNvCxnSpPr>
              <a:stCxn id="34" idx="3"/>
              <a:endCxn id="20" idx="2"/>
            </p:cNvCxnSpPr>
            <p:nvPr/>
          </p:nvCxnSpPr>
          <p:spPr>
            <a:xfrm flipV="1">
              <a:off x="6000760" y="4036223"/>
              <a:ext cx="500066" cy="35719"/>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21 Conector recto"/>
            <p:cNvCxnSpPr>
              <a:stCxn id="20" idx="6"/>
            </p:cNvCxnSpPr>
            <p:nvPr/>
          </p:nvCxnSpPr>
          <p:spPr>
            <a:xfrm flipV="1">
              <a:off x="7429520" y="4000504"/>
              <a:ext cx="500066" cy="35719"/>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22 Conector recto"/>
            <p:cNvCxnSpPr>
              <a:stCxn id="20" idx="4"/>
            </p:cNvCxnSpPr>
            <p:nvPr/>
          </p:nvCxnSpPr>
          <p:spPr>
            <a:xfrm rot="5400000">
              <a:off x="6732999" y="4697026"/>
              <a:ext cx="428630" cy="35719"/>
            </a:xfrm>
            <a:prstGeom prst="line">
              <a:avLst/>
            </a:prstGeom>
          </p:spPr>
          <p:style>
            <a:lnRef idx="1">
              <a:schemeClr val="accent1"/>
            </a:lnRef>
            <a:fillRef idx="0">
              <a:schemeClr val="accent1"/>
            </a:fillRef>
            <a:effectRef idx="0">
              <a:schemeClr val="accent1"/>
            </a:effectRef>
            <a:fontRef idx="minor">
              <a:schemeClr val="tx1"/>
            </a:fontRef>
          </p:style>
        </p:cxnSp>
        <p:pic>
          <p:nvPicPr>
            <p:cNvPr id="34" name="Picture 22"/>
            <p:cNvPicPr>
              <a:picLocks noChangeArrowheads="1"/>
            </p:cNvPicPr>
            <p:nvPr/>
          </p:nvPicPr>
          <p:blipFill>
            <a:blip r:embed="rId3"/>
            <a:srcRect/>
            <a:stretch>
              <a:fillRect/>
            </a:stretch>
          </p:blipFill>
          <p:spPr bwMode="auto">
            <a:xfrm>
              <a:off x="5286380" y="3786190"/>
              <a:ext cx="714380" cy="571504"/>
            </a:xfrm>
            <a:prstGeom prst="rect">
              <a:avLst/>
            </a:prstGeom>
            <a:noFill/>
            <a:ln w="9525">
              <a:noFill/>
              <a:miter lim="800000"/>
              <a:headEnd/>
              <a:tailEnd/>
            </a:ln>
            <a:effectLst/>
          </p:spPr>
        </p:pic>
        <p:pic>
          <p:nvPicPr>
            <p:cNvPr id="36" name="Picture 22"/>
            <p:cNvPicPr>
              <a:picLocks noChangeArrowheads="1"/>
            </p:cNvPicPr>
            <p:nvPr/>
          </p:nvPicPr>
          <p:blipFill>
            <a:blip r:embed="rId3"/>
            <a:srcRect/>
            <a:stretch>
              <a:fillRect/>
            </a:stretch>
          </p:blipFill>
          <p:spPr bwMode="auto">
            <a:xfrm>
              <a:off x="7786710" y="3714752"/>
              <a:ext cx="714380" cy="571504"/>
            </a:xfrm>
            <a:prstGeom prst="rect">
              <a:avLst/>
            </a:prstGeom>
            <a:noFill/>
            <a:ln w="9525">
              <a:noFill/>
              <a:miter lim="800000"/>
              <a:headEnd/>
              <a:tailEnd/>
            </a:ln>
            <a:effectLst/>
          </p:spPr>
        </p:pic>
        <p:pic>
          <p:nvPicPr>
            <p:cNvPr id="38" name="Picture 22"/>
            <p:cNvPicPr>
              <a:picLocks noChangeArrowheads="1"/>
            </p:cNvPicPr>
            <p:nvPr/>
          </p:nvPicPr>
          <p:blipFill>
            <a:blip r:embed="rId3"/>
            <a:srcRect/>
            <a:stretch>
              <a:fillRect/>
            </a:stretch>
          </p:blipFill>
          <p:spPr bwMode="auto">
            <a:xfrm>
              <a:off x="6500826" y="4786322"/>
              <a:ext cx="714380" cy="571504"/>
            </a:xfrm>
            <a:prstGeom prst="rect">
              <a:avLst/>
            </a:prstGeom>
            <a:noFill/>
            <a:ln w="9525">
              <a:noFill/>
              <a:miter lim="800000"/>
              <a:headEnd/>
              <a:tailEnd/>
            </a:ln>
            <a:effectLst/>
          </p:spPr>
        </p:pic>
      </p:grpSp>
      <p:grpSp>
        <p:nvGrpSpPr>
          <p:cNvPr id="11" name="64 Grupo"/>
          <p:cNvGrpSpPr/>
          <p:nvPr/>
        </p:nvGrpSpPr>
        <p:grpSpPr>
          <a:xfrm>
            <a:off x="1214414" y="4214818"/>
            <a:ext cx="3286148" cy="1714512"/>
            <a:chOff x="1214414" y="4214818"/>
            <a:chExt cx="3286148" cy="1714512"/>
          </a:xfrm>
        </p:grpSpPr>
        <p:cxnSp>
          <p:nvCxnSpPr>
            <p:cNvPr id="51" name="50 Conector recto"/>
            <p:cNvCxnSpPr>
              <a:stCxn id="54" idx="3"/>
              <a:endCxn id="58" idx="2"/>
            </p:cNvCxnSpPr>
            <p:nvPr/>
          </p:nvCxnSpPr>
          <p:spPr>
            <a:xfrm>
              <a:off x="1928794" y="4643446"/>
              <a:ext cx="35719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51 Conector recto"/>
            <p:cNvCxnSpPr>
              <a:stCxn id="58" idx="6"/>
            </p:cNvCxnSpPr>
            <p:nvPr/>
          </p:nvCxnSpPr>
          <p:spPr>
            <a:xfrm>
              <a:off x="3571868" y="4643446"/>
              <a:ext cx="42862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52 Conector recto"/>
            <p:cNvCxnSpPr/>
            <p:nvPr/>
          </p:nvCxnSpPr>
          <p:spPr>
            <a:xfrm rot="5400000">
              <a:off x="2661033" y="5268530"/>
              <a:ext cx="428630" cy="35719"/>
            </a:xfrm>
            <a:prstGeom prst="line">
              <a:avLst/>
            </a:prstGeom>
          </p:spPr>
          <p:style>
            <a:lnRef idx="1">
              <a:schemeClr val="accent1"/>
            </a:lnRef>
            <a:fillRef idx="0">
              <a:schemeClr val="accent1"/>
            </a:fillRef>
            <a:effectRef idx="0">
              <a:schemeClr val="accent1"/>
            </a:effectRef>
            <a:fontRef idx="minor">
              <a:schemeClr val="tx1"/>
            </a:fontRef>
          </p:style>
        </p:cxnSp>
        <p:pic>
          <p:nvPicPr>
            <p:cNvPr id="54" name="Picture 22"/>
            <p:cNvPicPr>
              <a:picLocks noChangeArrowheads="1"/>
            </p:cNvPicPr>
            <p:nvPr/>
          </p:nvPicPr>
          <p:blipFill>
            <a:blip r:embed="rId3"/>
            <a:srcRect/>
            <a:stretch>
              <a:fillRect/>
            </a:stretch>
          </p:blipFill>
          <p:spPr bwMode="auto">
            <a:xfrm>
              <a:off x="1214414" y="4357694"/>
              <a:ext cx="714380" cy="571504"/>
            </a:xfrm>
            <a:prstGeom prst="rect">
              <a:avLst/>
            </a:prstGeom>
            <a:noFill/>
            <a:ln w="9525">
              <a:noFill/>
              <a:miter lim="800000"/>
              <a:headEnd/>
              <a:tailEnd/>
            </a:ln>
            <a:effectLst/>
          </p:spPr>
        </p:pic>
        <p:pic>
          <p:nvPicPr>
            <p:cNvPr id="55" name="Picture 22"/>
            <p:cNvPicPr>
              <a:picLocks noChangeArrowheads="1"/>
            </p:cNvPicPr>
            <p:nvPr/>
          </p:nvPicPr>
          <p:blipFill>
            <a:blip r:embed="rId3"/>
            <a:srcRect/>
            <a:stretch>
              <a:fillRect/>
            </a:stretch>
          </p:blipFill>
          <p:spPr bwMode="auto">
            <a:xfrm>
              <a:off x="3786182" y="4357694"/>
              <a:ext cx="714380" cy="571504"/>
            </a:xfrm>
            <a:prstGeom prst="rect">
              <a:avLst/>
            </a:prstGeom>
            <a:noFill/>
            <a:ln w="9525">
              <a:noFill/>
              <a:miter lim="800000"/>
              <a:headEnd/>
              <a:tailEnd/>
            </a:ln>
            <a:effectLst/>
          </p:spPr>
        </p:pic>
        <p:pic>
          <p:nvPicPr>
            <p:cNvPr id="56" name="Picture 22"/>
            <p:cNvPicPr>
              <a:picLocks noChangeArrowheads="1"/>
            </p:cNvPicPr>
            <p:nvPr/>
          </p:nvPicPr>
          <p:blipFill>
            <a:blip r:embed="rId3"/>
            <a:srcRect/>
            <a:stretch>
              <a:fillRect/>
            </a:stretch>
          </p:blipFill>
          <p:spPr bwMode="auto">
            <a:xfrm>
              <a:off x="2428860" y="5357826"/>
              <a:ext cx="714380" cy="571504"/>
            </a:xfrm>
            <a:prstGeom prst="rect">
              <a:avLst/>
            </a:prstGeom>
            <a:noFill/>
            <a:ln w="9525">
              <a:noFill/>
              <a:miter lim="800000"/>
              <a:headEnd/>
              <a:tailEnd/>
            </a:ln>
            <a:effectLst/>
          </p:spPr>
        </p:pic>
        <p:sp>
          <p:nvSpPr>
            <p:cNvPr id="58" name="57 Elipse"/>
            <p:cNvSpPr/>
            <p:nvPr/>
          </p:nvSpPr>
          <p:spPr>
            <a:xfrm>
              <a:off x="2285984" y="4214818"/>
              <a:ext cx="1285884" cy="857256"/>
            </a:xfrm>
            <a:prstGeom prst="ellipse">
              <a:avLst/>
            </a:prstGeom>
            <a:noFill/>
            <a:ln w="1270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400" dirty="0">
                <a:solidFill>
                  <a:schemeClr val="accent2">
                    <a:lumMod val="60000"/>
                    <a:lumOff val="40000"/>
                  </a:schemeClr>
                </a:solidFill>
              </a:endParaRPr>
            </a:p>
          </p:txBody>
        </p:sp>
        <p:sp>
          <p:nvSpPr>
            <p:cNvPr id="59" name="58 Elipse"/>
            <p:cNvSpPr/>
            <p:nvPr/>
          </p:nvSpPr>
          <p:spPr>
            <a:xfrm>
              <a:off x="2357422" y="4286256"/>
              <a:ext cx="1143008" cy="714380"/>
            </a:xfrm>
            <a:prstGeom prst="ellipse">
              <a:avLst/>
            </a:prstGeom>
            <a:noFill/>
            <a:ln w="1270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dirty="0" smtClean="0">
                  <a:solidFill>
                    <a:schemeClr val="accent2">
                      <a:lumMod val="60000"/>
                      <a:lumOff val="40000"/>
                    </a:schemeClr>
                  </a:solidFill>
                </a:rPr>
                <a:t>FDDI</a:t>
              </a:r>
              <a:endParaRPr lang="es-PE" sz="1400" dirty="0">
                <a:solidFill>
                  <a:schemeClr val="accent2">
                    <a:lumMod val="60000"/>
                    <a:lumOff val="40000"/>
                  </a:schemeClr>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ppt_x"/>
                                          </p:val>
                                        </p:tav>
                                        <p:tav tm="100000">
                                          <p:val>
                                            <p:strVal val="#ppt_x"/>
                                          </p:val>
                                        </p:tav>
                                      </p:tavLst>
                                    </p:anim>
                                    <p:anim calcmode="lin" valueType="num">
                                      <p:cBhvr additive="base">
                                        <p:cTn id="1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wipe(down)">
                                      <p:cBhvr>
                                        <p:cTn id="16" dur="500"/>
                                        <p:tgtEl>
                                          <p:spTgt spid="4">
                                            <p:txEl>
                                              <p:pRg st="1" end="1"/>
                                            </p:txEl>
                                          </p:spTgt>
                                        </p:tgtEl>
                                      </p:cBhvr>
                                    </p:animEffect>
                                  </p:childTnLst>
                                </p:cTn>
                              </p:par>
                              <p:par>
                                <p:cTn id="17" presetID="2" presetClass="entr" presetSubtype="4"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wipe(down)">
                                      <p:cBhvr>
                                        <p:cTn id="25" dur="500"/>
                                        <p:tgtEl>
                                          <p:spTgt spid="4">
                                            <p:txEl>
                                              <p:pRg st="2" end="2"/>
                                            </p:txEl>
                                          </p:spTgt>
                                        </p:tgtEl>
                                      </p:cBhvr>
                                    </p:animEffect>
                                  </p:childTnLst>
                                </p:cTn>
                              </p:par>
                              <p:par>
                                <p:cTn id="26" presetID="2" presetClass="entr" presetSubtype="4"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00034" y="857232"/>
            <a:ext cx="4376519" cy="584775"/>
          </a:xfrm>
          <a:prstGeom prst="rect">
            <a:avLst/>
          </a:prstGeom>
          <a:noFill/>
        </p:spPr>
        <p:txBody>
          <a:bodyPr wrap="none" rtlCol="0">
            <a:spAutoFit/>
          </a:bodyPr>
          <a:lstStyle/>
          <a:p>
            <a:r>
              <a:rPr lang="es-PE" sz="3200" b="1" dirty="0" smtClean="0"/>
              <a:t>Ethernet y IEEE 802.3</a:t>
            </a:r>
            <a:endParaRPr lang="es-PE" sz="3200" b="1" dirty="0"/>
          </a:p>
        </p:txBody>
      </p:sp>
      <p:grpSp>
        <p:nvGrpSpPr>
          <p:cNvPr id="3" name="2 Grupo"/>
          <p:cNvGrpSpPr/>
          <p:nvPr/>
        </p:nvGrpSpPr>
        <p:grpSpPr>
          <a:xfrm>
            <a:off x="3071802" y="1857364"/>
            <a:ext cx="2571768" cy="1214446"/>
            <a:chOff x="5429256" y="1785926"/>
            <a:chExt cx="2571768" cy="1214446"/>
          </a:xfrm>
        </p:grpSpPr>
        <p:cxnSp>
          <p:nvCxnSpPr>
            <p:cNvPr id="4" name="3 Conector recto"/>
            <p:cNvCxnSpPr/>
            <p:nvPr/>
          </p:nvCxnSpPr>
          <p:spPr>
            <a:xfrm rot="5400000">
              <a:off x="6180149" y="2463793"/>
              <a:ext cx="107157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5" name="Picture 22"/>
            <p:cNvPicPr>
              <a:picLocks noChangeArrowheads="1"/>
            </p:cNvPicPr>
            <p:nvPr/>
          </p:nvPicPr>
          <p:blipFill>
            <a:blip r:embed="rId2"/>
            <a:srcRect/>
            <a:stretch>
              <a:fillRect/>
            </a:stretch>
          </p:blipFill>
          <p:spPr bwMode="auto">
            <a:xfrm>
              <a:off x="5429256" y="2143116"/>
              <a:ext cx="714380" cy="571504"/>
            </a:xfrm>
            <a:prstGeom prst="rect">
              <a:avLst/>
            </a:prstGeom>
            <a:noFill/>
            <a:ln w="9525">
              <a:noFill/>
              <a:miter lim="800000"/>
              <a:headEnd/>
              <a:tailEnd/>
            </a:ln>
            <a:effectLst/>
          </p:spPr>
        </p:pic>
        <p:pic>
          <p:nvPicPr>
            <p:cNvPr id="6" name="Picture 22"/>
            <p:cNvPicPr>
              <a:picLocks noChangeArrowheads="1"/>
            </p:cNvPicPr>
            <p:nvPr/>
          </p:nvPicPr>
          <p:blipFill>
            <a:blip r:embed="rId2"/>
            <a:srcRect/>
            <a:stretch>
              <a:fillRect/>
            </a:stretch>
          </p:blipFill>
          <p:spPr bwMode="auto">
            <a:xfrm>
              <a:off x="7286644" y="2428868"/>
              <a:ext cx="714380" cy="571504"/>
            </a:xfrm>
            <a:prstGeom prst="rect">
              <a:avLst/>
            </a:prstGeom>
            <a:noFill/>
            <a:ln w="9525">
              <a:noFill/>
              <a:miter lim="800000"/>
              <a:headEnd/>
              <a:tailEnd/>
            </a:ln>
            <a:effectLst/>
          </p:spPr>
        </p:pic>
        <p:pic>
          <p:nvPicPr>
            <p:cNvPr id="7" name="Picture 22"/>
            <p:cNvPicPr>
              <a:picLocks noChangeArrowheads="1"/>
            </p:cNvPicPr>
            <p:nvPr/>
          </p:nvPicPr>
          <p:blipFill>
            <a:blip r:embed="rId2"/>
            <a:srcRect/>
            <a:stretch>
              <a:fillRect/>
            </a:stretch>
          </p:blipFill>
          <p:spPr bwMode="auto">
            <a:xfrm>
              <a:off x="7286644" y="1785926"/>
              <a:ext cx="714380" cy="571504"/>
            </a:xfrm>
            <a:prstGeom prst="rect">
              <a:avLst/>
            </a:prstGeom>
            <a:noFill/>
            <a:ln w="9525">
              <a:noFill/>
              <a:miter lim="800000"/>
              <a:headEnd/>
              <a:tailEnd/>
            </a:ln>
            <a:effectLst/>
          </p:spPr>
        </p:pic>
        <p:cxnSp>
          <p:nvCxnSpPr>
            <p:cNvPr id="8" name="7 Conector recto"/>
            <p:cNvCxnSpPr>
              <a:stCxn id="5" idx="3"/>
            </p:cNvCxnSpPr>
            <p:nvPr/>
          </p:nvCxnSpPr>
          <p:spPr>
            <a:xfrm>
              <a:off x="6143636" y="2428868"/>
              <a:ext cx="57150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8 Conector recto"/>
            <p:cNvCxnSpPr/>
            <p:nvPr/>
          </p:nvCxnSpPr>
          <p:spPr>
            <a:xfrm rot="10800000">
              <a:off x="6715140" y="2071678"/>
              <a:ext cx="78581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9 Conector recto"/>
            <p:cNvCxnSpPr/>
            <p:nvPr/>
          </p:nvCxnSpPr>
          <p:spPr>
            <a:xfrm rot="10800000">
              <a:off x="6715140" y="2714620"/>
              <a:ext cx="785818" cy="1588"/>
            </a:xfrm>
            <a:prstGeom prst="line">
              <a:avLst/>
            </a:prstGeom>
          </p:spPr>
          <p:style>
            <a:lnRef idx="1">
              <a:schemeClr val="accent1"/>
            </a:lnRef>
            <a:fillRef idx="0">
              <a:schemeClr val="accent1"/>
            </a:fillRef>
            <a:effectRef idx="0">
              <a:schemeClr val="accent1"/>
            </a:effectRef>
            <a:fontRef idx="minor">
              <a:schemeClr val="tx1"/>
            </a:fontRef>
          </p:style>
        </p:cxnSp>
      </p:grpSp>
      <p:sp>
        <p:nvSpPr>
          <p:cNvPr id="11" name="10 CuadroTexto"/>
          <p:cNvSpPr txBox="1"/>
          <p:nvPr/>
        </p:nvSpPr>
        <p:spPr>
          <a:xfrm>
            <a:off x="2000232" y="3714752"/>
            <a:ext cx="5482591" cy="461665"/>
          </a:xfrm>
          <a:prstGeom prst="rect">
            <a:avLst/>
          </a:prstGeom>
          <a:noFill/>
        </p:spPr>
        <p:txBody>
          <a:bodyPr wrap="none" rtlCol="0">
            <a:spAutoFit/>
          </a:bodyPr>
          <a:lstStyle/>
          <a:p>
            <a:r>
              <a:rPr lang="es-PE" sz="2400" b="1" dirty="0" smtClean="0"/>
              <a:t>Ethernet  es sinónimo de IEEE 802.3</a:t>
            </a:r>
            <a:endParaRPr lang="es-PE" sz="2400" b="1" dirty="0"/>
          </a:p>
        </p:txBody>
      </p:sp>
      <p:sp>
        <p:nvSpPr>
          <p:cNvPr id="12" name="11 CuadroTexto"/>
          <p:cNvSpPr txBox="1"/>
          <p:nvPr/>
        </p:nvSpPr>
        <p:spPr>
          <a:xfrm>
            <a:off x="1571604" y="4714884"/>
            <a:ext cx="6830716" cy="369332"/>
          </a:xfrm>
          <a:prstGeom prst="rect">
            <a:avLst/>
          </a:prstGeom>
          <a:noFill/>
        </p:spPr>
        <p:txBody>
          <a:bodyPr wrap="none" rtlCol="0">
            <a:spAutoFit/>
          </a:bodyPr>
          <a:lstStyle/>
          <a:p>
            <a:pPr>
              <a:buFont typeface="Arial" pitchFamily="34" charset="0"/>
              <a:buChar char="•"/>
            </a:pPr>
            <a:r>
              <a:rPr lang="es-PE" dirty="0" smtClean="0"/>
              <a:t> La diferencia se da en uno de los campos de la trama de datos </a:t>
            </a:r>
            <a:endParaRPr lang="es-P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00034" y="857232"/>
            <a:ext cx="4376519" cy="584775"/>
          </a:xfrm>
          <a:prstGeom prst="rect">
            <a:avLst/>
          </a:prstGeom>
          <a:noFill/>
        </p:spPr>
        <p:txBody>
          <a:bodyPr wrap="none" rtlCol="0">
            <a:spAutoFit/>
          </a:bodyPr>
          <a:lstStyle/>
          <a:p>
            <a:r>
              <a:rPr lang="es-PE" sz="3200" b="1" dirty="0" smtClean="0"/>
              <a:t>Ethernet y IEEE 802.3</a:t>
            </a:r>
            <a:endParaRPr lang="es-PE" sz="3200" b="1" dirty="0"/>
          </a:p>
        </p:txBody>
      </p:sp>
      <p:sp>
        <p:nvSpPr>
          <p:cNvPr id="3" name="2 CuadroTexto"/>
          <p:cNvSpPr txBox="1"/>
          <p:nvPr/>
        </p:nvSpPr>
        <p:spPr>
          <a:xfrm>
            <a:off x="928662" y="2143116"/>
            <a:ext cx="7215238" cy="1631216"/>
          </a:xfrm>
          <a:prstGeom prst="rect">
            <a:avLst/>
          </a:prstGeom>
          <a:noFill/>
        </p:spPr>
        <p:txBody>
          <a:bodyPr wrap="square" rtlCol="0">
            <a:spAutoFit/>
          </a:bodyPr>
          <a:lstStyle/>
          <a:p>
            <a:pPr>
              <a:buFont typeface="Arial" pitchFamily="34" charset="0"/>
              <a:buChar char="•"/>
            </a:pPr>
            <a:r>
              <a:rPr lang="es-PE" sz="2000" dirty="0" smtClean="0"/>
              <a:t> Xerox fue el desarrollador de Ethernet</a:t>
            </a:r>
          </a:p>
          <a:p>
            <a:pPr>
              <a:buFont typeface="Arial" pitchFamily="34" charset="0"/>
              <a:buChar char="•"/>
            </a:pPr>
            <a:r>
              <a:rPr lang="es-PE" sz="2000" dirty="0" smtClean="0"/>
              <a:t> En 1980 Intel y DEC definen el Ethernet I</a:t>
            </a:r>
          </a:p>
          <a:p>
            <a:pPr>
              <a:buFont typeface="Arial" pitchFamily="34" charset="0"/>
              <a:buChar char="•"/>
            </a:pPr>
            <a:r>
              <a:rPr lang="es-PE" sz="2000" dirty="0" smtClean="0"/>
              <a:t> En 1984, el mismo grupo lanza el Ethernet II</a:t>
            </a:r>
          </a:p>
          <a:p>
            <a:pPr marL="177800" indent="-177800">
              <a:buFont typeface="Arial" pitchFamily="34" charset="0"/>
              <a:buChar char="•"/>
            </a:pPr>
            <a:r>
              <a:rPr lang="es-PE" sz="2000" dirty="0" smtClean="0"/>
              <a:t>La especificación del Ethernet básicamente describe el CSMA/CD</a:t>
            </a:r>
            <a:endParaRPr lang="es-PE"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928662" y="2000240"/>
            <a:ext cx="7643866" cy="2585323"/>
          </a:xfrm>
          <a:prstGeom prst="rect">
            <a:avLst/>
          </a:prstGeom>
          <a:noFill/>
        </p:spPr>
        <p:txBody>
          <a:bodyPr wrap="square" rtlCol="0">
            <a:spAutoFit/>
          </a:bodyPr>
          <a:lstStyle/>
          <a:p>
            <a:pPr marL="177800" indent="-177800">
              <a:buFont typeface="Arial" pitchFamily="34" charset="0"/>
              <a:buChar char="•"/>
            </a:pPr>
            <a:r>
              <a:rPr lang="es-PE" dirty="0" smtClean="0"/>
              <a:t>El sub comité IEEE 802.3 adopta el Ethernet como su modelo para la especificación CSMA/CD.</a:t>
            </a:r>
          </a:p>
          <a:p>
            <a:pPr marL="177800" indent="-177800">
              <a:buFont typeface="Arial" pitchFamily="34" charset="0"/>
              <a:buChar char="•"/>
            </a:pPr>
            <a:r>
              <a:rPr lang="es-PE" dirty="0" smtClean="0"/>
              <a:t>Por esa razón Ethernet II y IEEE 802.3 son idénticos en la forma como usan el medio físico.</a:t>
            </a:r>
          </a:p>
          <a:p>
            <a:pPr marL="177800" indent="-177800">
              <a:buFont typeface="Arial" pitchFamily="34" charset="0"/>
              <a:buChar char="•"/>
            </a:pPr>
            <a:r>
              <a:rPr lang="es-PE" dirty="0" smtClean="0"/>
              <a:t>Sin embargo, ambas especificaciones difieren en la descripción del nivel enlace de datos.</a:t>
            </a:r>
          </a:p>
          <a:p>
            <a:pPr marL="177800" indent="-177800">
              <a:buFont typeface="Arial" pitchFamily="34" charset="0"/>
              <a:buChar char="•"/>
            </a:pPr>
            <a:r>
              <a:rPr lang="es-PE" dirty="0" smtClean="0"/>
              <a:t>Esto no ha impedido que los fabricantes desarrollen tarjetas de red con un MAC común y controladores que reconozcan ambas especificaciones.</a:t>
            </a:r>
            <a:endParaRPr lang="es-PE" dirty="0"/>
          </a:p>
        </p:txBody>
      </p:sp>
      <p:sp>
        <p:nvSpPr>
          <p:cNvPr id="3" name="2 CuadroTexto"/>
          <p:cNvSpPr txBox="1"/>
          <p:nvPr/>
        </p:nvSpPr>
        <p:spPr>
          <a:xfrm>
            <a:off x="500034" y="857232"/>
            <a:ext cx="4376519" cy="584775"/>
          </a:xfrm>
          <a:prstGeom prst="rect">
            <a:avLst/>
          </a:prstGeom>
          <a:noFill/>
        </p:spPr>
        <p:txBody>
          <a:bodyPr wrap="none" rtlCol="0">
            <a:spAutoFit/>
          </a:bodyPr>
          <a:lstStyle/>
          <a:p>
            <a:r>
              <a:rPr lang="es-PE" sz="3200" b="1" dirty="0" smtClean="0"/>
              <a:t>Ethernet y IEEE 802.3</a:t>
            </a:r>
            <a:endParaRPr lang="es-PE" sz="3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42910" y="785794"/>
            <a:ext cx="3379451" cy="523220"/>
          </a:xfrm>
          <a:prstGeom prst="rect">
            <a:avLst/>
          </a:prstGeom>
          <a:noFill/>
        </p:spPr>
        <p:txBody>
          <a:bodyPr wrap="none" rtlCol="0">
            <a:spAutoFit/>
          </a:bodyPr>
          <a:lstStyle/>
          <a:p>
            <a:r>
              <a:rPr lang="es-PE" sz="2800" b="1" dirty="0" smtClean="0"/>
              <a:t>Objetivo del Curso</a:t>
            </a:r>
            <a:endParaRPr lang="es-PE" sz="2800" b="1" dirty="0"/>
          </a:p>
        </p:txBody>
      </p:sp>
      <p:sp>
        <p:nvSpPr>
          <p:cNvPr id="3" name="2 CuadroTexto"/>
          <p:cNvSpPr txBox="1"/>
          <p:nvPr/>
        </p:nvSpPr>
        <p:spPr>
          <a:xfrm>
            <a:off x="3500430" y="1643050"/>
            <a:ext cx="1723549" cy="3539430"/>
          </a:xfrm>
          <a:prstGeom prst="rect">
            <a:avLst/>
          </a:prstGeom>
          <a:ln>
            <a:noFill/>
          </a:ln>
        </p:spPr>
        <p:style>
          <a:lnRef idx="2">
            <a:schemeClr val="accent2"/>
          </a:lnRef>
          <a:fillRef idx="1002">
            <a:schemeClr val="lt1"/>
          </a:fillRef>
          <a:effectRef idx="0">
            <a:schemeClr val="accent2"/>
          </a:effectRef>
          <a:fontRef idx="minor">
            <a:schemeClr val="dk1"/>
          </a:fontRef>
        </p:style>
        <p:txBody>
          <a:bodyPr wrap="none" rtlCol="0">
            <a:spAutoFit/>
          </a:bodyPr>
          <a:lstStyle/>
          <a:p>
            <a:r>
              <a:rPr lang="es-PE" sz="2800" dirty="0" smtClean="0">
                <a:solidFill>
                  <a:srgbClr val="333333"/>
                </a:solidFill>
              </a:rPr>
              <a:t>Planificar</a:t>
            </a:r>
          </a:p>
          <a:p>
            <a:r>
              <a:rPr lang="es-PE" sz="2800" dirty="0" smtClean="0">
                <a:solidFill>
                  <a:srgbClr val="333333"/>
                </a:solidFill>
              </a:rPr>
              <a:t>Diseñar</a:t>
            </a:r>
          </a:p>
          <a:p>
            <a:r>
              <a:rPr lang="es-PE" sz="2800" dirty="0" smtClean="0">
                <a:solidFill>
                  <a:srgbClr val="333333"/>
                </a:solidFill>
              </a:rPr>
              <a:t>Instalar</a:t>
            </a:r>
          </a:p>
          <a:p>
            <a:r>
              <a:rPr lang="es-PE" sz="2800" dirty="0" smtClean="0">
                <a:solidFill>
                  <a:srgbClr val="333333"/>
                </a:solidFill>
              </a:rPr>
              <a:t>Operar</a:t>
            </a:r>
          </a:p>
          <a:p>
            <a:r>
              <a:rPr lang="es-PE" sz="2800" dirty="0" smtClean="0">
                <a:solidFill>
                  <a:srgbClr val="333333"/>
                </a:solidFill>
              </a:rPr>
              <a:t>Optimizar</a:t>
            </a:r>
          </a:p>
          <a:p>
            <a:endParaRPr lang="es-PE" sz="2800" dirty="0" smtClean="0">
              <a:solidFill>
                <a:srgbClr val="333333"/>
              </a:solidFill>
            </a:endParaRPr>
          </a:p>
          <a:p>
            <a:endParaRPr lang="es-PE" sz="2800" dirty="0" smtClean="0">
              <a:solidFill>
                <a:srgbClr val="333333"/>
              </a:solidFill>
            </a:endParaRPr>
          </a:p>
          <a:p>
            <a:r>
              <a:rPr lang="es-PE" sz="2800" dirty="0" smtClean="0">
                <a:solidFill>
                  <a:srgbClr val="333333"/>
                </a:solidFill>
              </a:rPr>
              <a:t>REDES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down)">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57158" y="428604"/>
            <a:ext cx="6357982" cy="523220"/>
          </a:xfrm>
          <a:prstGeom prst="rect">
            <a:avLst/>
          </a:prstGeom>
          <a:noFill/>
        </p:spPr>
        <p:txBody>
          <a:bodyPr wrap="square" rtlCol="0">
            <a:spAutoFit/>
          </a:bodyPr>
          <a:lstStyle/>
          <a:p>
            <a:r>
              <a:rPr lang="es-PE" sz="2800" b="1" dirty="0" smtClean="0"/>
              <a:t>Nivel Físico: Ethernet /802.3</a:t>
            </a:r>
            <a:endParaRPr lang="es-PE" sz="2800" b="1" dirty="0"/>
          </a:p>
        </p:txBody>
      </p:sp>
      <p:pic>
        <p:nvPicPr>
          <p:cNvPr id="4098" name="Picture 2"/>
          <p:cNvPicPr>
            <a:picLocks noChangeAspect="1" noChangeArrowheads="1"/>
          </p:cNvPicPr>
          <p:nvPr/>
        </p:nvPicPr>
        <p:blipFill>
          <a:blip r:embed="rId2"/>
          <a:srcRect/>
          <a:stretch>
            <a:fillRect/>
          </a:stretch>
        </p:blipFill>
        <p:spPr bwMode="auto">
          <a:xfrm>
            <a:off x="857224" y="1714488"/>
            <a:ext cx="7643410" cy="371476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57158" y="428604"/>
            <a:ext cx="6357982" cy="523220"/>
          </a:xfrm>
          <a:prstGeom prst="rect">
            <a:avLst/>
          </a:prstGeom>
          <a:noFill/>
        </p:spPr>
        <p:txBody>
          <a:bodyPr wrap="square" rtlCol="0">
            <a:spAutoFit/>
          </a:bodyPr>
          <a:lstStyle/>
          <a:p>
            <a:r>
              <a:rPr lang="es-PE" sz="2800" b="1" dirty="0" smtClean="0"/>
              <a:t>Nivel Físico: Ethernet /802.3</a:t>
            </a:r>
            <a:endParaRPr lang="es-PE" sz="2800" b="1" dirty="0"/>
          </a:p>
        </p:txBody>
      </p:sp>
      <p:sp>
        <p:nvSpPr>
          <p:cNvPr id="3" name="2 CuadroTexto"/>
          <p:cNvSpPr txBox="1"/>
          <p:nvPr/>
        </p:nvSpPr>
        <p:spPr>
          <a:xfrm>
            <a:off x="928662" y="1643050"/>
            <a:ext cx="7643866" cy="2031325"/>
          </a:xfrm>
          <a:prstGeom prst="rect">
            <a:avLst/>
          </a:prstGeom>
          <a:noFill/>
        </p:spPr>
        <p:txBody>
          <a:bodyPr wrap="square" rtlCol="0">
            <a:spAutoFit/>
          </a:bodyPr>
          <a:lstStyle/>
          <a:p>
            <a:pPr marL="88900" indent="-88900">
              <a:buFont typeface="Arial" pitchFamily="34" charset="0"/>
              <a:buChar char="•"/>
            </a:pPr>
            <a:r>
              <a:rPr lang="es-PE" dirty="0" smtClean="0"/>
              <a:t>Los estándares Ethernet y IEEE 802.3 definen la topología BUS de una LAN que opera en una banda base (sin portadora) a una velocidad de 10Mbps.</a:t>
            </a:r>
          </a:p>
          <a:p>
            <a:pPr marL="88900" indent="-88900">
              <a:buFont typeface="Arial" pitchFamily="34" charset="0"/>
              <a:buChar char="•"/>
            </a:pPr>
            <a:r>
              <a:rPr lang="es-PE" dirty="0" smtClean="0"/>
              <a:t>Existen 3 estándares para el cableado Ethernet</a:t>
            </a:r>
          </a:p>
          <a:p>
            <a:pPr marL="546100" lvl="1" indent="-88900">
              <a:buFont typeface="Arial" pitchFamily="34" charset="0"/>
              <a:buChar char="•"/>
            </a:pPr>
            <a:r>
              <a:rPr lang="es-PE" dirty="0" smtClean="0"/>
              <a:t>10Base2</a:t>
            </a:r>
          </a:p>
          <a:p>
            <a:pPr marL="546100" lvl="1" indent="-88900">
              <a:buFont typeface="Arial" pitchFamily="34" charset="0"/>
              <a:buChar char="•"/>
            </a:pPr>
            <a:r>
              <a:rPr lang="es-PE" dirty="0" smtClean="0"/>
              <a:t>10Base5</a:t>
            </a:r>
          </a:p>
          <a:p>
            <a:pPr marL="546100" lvl="1" indent="-88900">
              <a:buFont typeface="Arial" pitchFamily="34" charset="0"/>
              <a:buChar char="•"/>
            </a:pPr>
            <a:r>
              <a:rPr lang="es-PE" dirty="0" smtClean="0"/>
              <a:t>10BaseT</a:t>
            </a:r>
            <a:endParaRPr lang="es-PE" dirty="0"/>
          </a:p>
        </p:txBody>
      </p:sp>
      <p:sp>
        <p:nvSpPr>
          <p:cNvPr id="4" name="3 CuadroTexto"/>
          <p:cNvSpPr txBox="1"/>
          <p:nvPr/>
        </p:nvSpPr>
        <p:spPr>
          <a:xfrm>
            <a:off x="1000100" y="4643446"/>
            <a:ext cx="7250703" cy="461665"/>
          </a:xfrm>
          <a:prstGeom prst="rect">
            <a:avLst/>
          </a:prstGeom>
          <a:noFill/>
        </p:spPr>
        <p:txBody>
          <a:bodyPr wrap="none" rtlCol="0">
            <a:spAutoFit/>
          </a:bodyPr>
          <a:lstStyle/>
          <a:p>
            <a:r>
              <a:rPr lang="es-PE" sz="2400" b="1" dirty="0" smtClean="0">
                <a:solidFill>
                  <a:schemeClr val="accent3">
                    <a:lumMod val="50000"/>
                  </a:schemeClr>
                </a:solidFill>
              </a:rPr>
              <a:t>¿Qué diferencia hay entre el 10Base2 y 10BaseT</a:t>
            </a:r>
            <a:endParaRPr lang="es-PE" sz="2400" b="1" dirty="0">
              <a:solidFill>
                <a:schemeClr val="accent3">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down)">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Effect transition="in" filter="wipe(down)">
                                      <p:cBhvr>
                                        <p:cTn id="26"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allAtOnce"/>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5000628" y="2214554"/>
            <a:ext cx="3286125" cy="2276475"/>
          </a:xfrm>
          <a:prstGeom prst="rect">
            <a:avLst/>
          </a:prstGeom>
          <a:noFill/>
          <a:ln w="9525">
            <a:noFill/>
            <a:miter lim="800000"/>
            <a:headEnd/>
            <a:tailEnd/>
          </a:ln>
          <a:effectLst/>
        </p:spPr>
      </p:pic>
      <p:sp>
        <p:nvSpPr>
          <p:cNvPr id="3" name="2 CuadroTexto"/>
          <p:cNvSpPr txBox="1"/>
          <p:nvPr/>
        </p:nvSpPr>
        <p:spPr>
          <a:xfrm>
            <a:off x="428596" y="1714488"/>
            <a:ext cx="4857784" cy="2862322"/>
          </a:xfrm>
          <a:prstGeom prst="rect">
            <a:avLst/>
          </a:prstGeom>
          <a:noFill/>
        </p:spPr>
        <p:txBody>
          <a:bodyPr wrap="square" rtlCol="0">
            <a:spAutoFit/>
          </a:bodyPr>
          <a:lstStyle/>
          <a:p>
            <a:r>
              <a:rPr lang="es-PE" dirty="0" smtClean="0"/>
              <a:t>Define:</a:t>
            </a:r>
          </a:p>
          <a:p>
            <a:endParaRPr lang="es-PE" dirty="0" smtClean="0"/>
          </a:p>
          <a:p>
            <a:pPr>
              <a:buFont typeface="Arial" pitchFamily="34" charset="0"/>
              <a:buChar char="•"/>
            </a:pPr>
            <a:r>
              <a:rPr lang="es-PE" dirty="0" smtClean="0"/>
              <a:t>Dirección Física Origen y Destino</a:t>
            </a:r>
          </a:p>
          <a:p>
            <a:pPr marL="88900" indent="-88900">
              <a:buFont typeface="Arial" pitchFamily="34" charset="0"/>
              <a:buChar char="•"/>
            </a:pPr>
            <a:r>
              <a:rPr lang="es-PE" dirty="0" smtClean="0"/>
              <a:t>Protocolo de nivel alto (Service Access Point) asociado con la trama  </a:t>
            </a:r>
          </a:p>
          <a:p>
            <a:pPr marL="88900" indent="-88900">
              <a:buFont typeface="Arial" pitchFamily="34" charset="0"/>
              <a:buChar char="•"/>
            </a:pPr>
            <a:r>
              <a:rPr lang="es-PE" dirty="0" smtClean="0"/>
              <a:t>Topología de la Red</a:t>
            </a:r>
          </a:p>
          <a:p>
            <a:pPr marL="88900" indent="-88900">
              <a:buFont typeface="Arial" pitchFamily="34" charset="0"/>
              <a:buChar char="•"/>
            </a:pPr>
            <a:r>
              <a:rPr lang="es-PE" dirty="0" err="1" smtClean="0"/>
              <a:t>Secuenciamiento</a:t>
            </a:r>
            <a:r>
              <a:rPr lang="es-PE" dirty="0" smtClean="0"/>
              <a:t> de la Trama</a:t>
            </a:r>
          </a:p>
          <a:p>
            <a:pPr marL="88900" indent="-88900">
              <a:buFont typeface="Arial" pitchFamily="34" charset="0"/>
              <a:buChar char="•"/>
            </a:pPr>
            <a:r>
              <a:rPr lang="es-PE" dirty="0" smtClean="0"/>
              <a:t>Control de Flujo</a:t>
            </a:r>
          </a:p>
          <a:p>
            <a:pPr marL="88900" indent="-88900">
              <a:buFont typeface="Arial" pitchFamily="34" charset="0"/>
              <a:buChar char="•"/>
            </a:pPr>
            <a:r>
              <a:rPr lang="es-PE" dirty="0" smtClean="0"/>
              <a:t>Conexión guiada y no guiada</a:t>
            </a:r>
          </a:p>
          <a:p>
            <a:pPr marL="88900" indent="-88900">
              <a:buFont typeface="Arial" pitchFamily="34" charset="0"/>
              <a:buChar char="•"/>
            </a:pPr>
            <a:endParaRPr lang="es-PE" dirty="0"/>
          </a:p>
        </p:txBody>
      </p:sp>
      <p:sp>
        <p:nvSpPr>
          <p:cNvPr id="4" name="3 CuadroTexto"/>
          <p:cNvSpPr txBox="1"/>
          <p:nvPr/>
        </p:nvSpPr>
        <p:spPr>
          <a:xfrm>
            <a:off x="500034" y="857232"/>
            <a:ext cx="7786106" cy="584775"/>
          </a:xfrm>
          <a:prstGeom prst="rect">
            <a:avLst/>
          </a:prstGeom>
          <a:noFill/>
        </p:spPr>
        <p:txBody>
          <a:bodyPr wrap="none" rtlCol="0">
            <a:spAutoFit/>
          </a:bodyPr>
          <a:lstStyle/>
          <a:p>
            <a:r>
              <a:rPr lang="es-PE" sz="3200" b="1" dirty="0" smtClean="0"/>
              <a:t>Funciones del Nivel 2: Enlace de Datos</a:t>
            </a:r>
            <a:endParaRPr lang="es-PE" sz="3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down)">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785786" y="1500174"/>
            <a:ext cx="7643866" cy="923330"/>
          </a:xfrm>
          <a:prstGeom prst="rect">
            <a:avLst/>
          </a:prstGeom>
          <a:noFill/>
        </p:spPr>
        <p:txBody>
          <a:bodyPr wrap="square" rtlCol="0">
            <a:spAutoFit/>
          </a:bodyPr>
          <a:lstStyle/>
          <a:p>
            <a:pPr>
              <a:buFont typeface="Arial" pitchFamily="34" charset="0"/>
              <a:buChar char="•"/>
            </a:pPr>
            <a:r>
              <a:rPr lang="es-PE" dirty="0" smtClean="0"/>
              <a:t> El nivel de enlace de datos define como la data es transportada sobre un medio físico</a:t>
            </a:r>
          </a:p>
          <a:p>
            <a:pPr>
              <a:buFont typeface="Arial" pitchFamily="34" charset="0"/>
              <a:buChar char="•"/>
            </a:pPr>
            <a:r>
              <a:rPr lang="es-PE" dirty="0" smtClean="0"/>
              <a:t>Define la pila de protocolos</a:t>
            </a:r>
            <a:endParaRPr lang="es-PE" dirty="0"/>
          </a:p>
        </p:txBody>
      </p:sp>
      <p:sp>
        <p:nvSpPr>
          <p:cNvPr id="4" name="3 CuadroTexto"/>
          <p:cNvSpPr txBox="1"/>
          <p:nvPr/>
        </p:nvSpPr>
        <p:spPr>
          <a:xfrm>
            <a:off x="857224" y="2571744"/>
            <a:ext cx="7572428" cy="3693319"/>
          </a:xfrm>
          <a:prstGeom prst="rect">
            <a:avLst/>
          </a:prstGeom>
          <a:noFill/>
        </p:spPr>
        <p:txBody>
          <a:bodyPr wrap="square" rtlCol="0">
            <a:spAutoFit/>
          </a:bodyPr>
          <a:lstStyle/>
          <a:p>
            <a:r>
              <a:rPr lang="es-PE" b="1" dirty="0" smtClean="0"/>
              <a:t>Tiene 2 sub niveles:</a:t>
            </a:r>
          </a:p>
          <a:p>
            <a:endParaRPr lang="es-PE" dirty="0" smtClean="0"/>
          </a:p>
          <a:p>
            <a:r>
              <a:rPr lang="es-PE" b="1" dirty="0" smtClean="0"/>
              <a:t>Nivel de MAC Media Access Control 802.3: </a:t>
            </a:r>
          </a:p>
          <a:p>
            <a:pPr>
              <a:buFont typeface="Arial" pitchFamily="34" charset="0"/>
              <a:buChar char="•"/>
            </a:pPr>
            <a:r>
              <a:rPr lang="es-PE" dirty="0" smtClean="0"/>
              <a:t>Define como las tramas son transmitidas en el medio físico. </a:t>
            </a:r>
          </a:p>
          <a:p>
            <a:pPr>
              <a:buFont typeface="Arial" pitchFamily="34" charset="0"/>
              <a:buChar char="•"/>
            </a:pPr>
            <a:r>
              <a:rPr lang="es-PE" dirty="0" smtClean="0"/>
              <a:t>Maneja la dirección física asociada con cada dispositivo, </a:t>
            </a:r>
          </a:p>
          <a:p>
            <a:pPr marL="88900" indent="-88900">
              <a:buFont typeface="Arial" pitchFamily="34" charset="0"/>
              <a:buChar char="•"/>
            </a:pPr>
            <a:r>
              <a:rPr lang="es-PE" dirty="0" smtClean="0"/>
              <a:t>Define la topología de la red, maneja la notificación de errores, ordena la distribución de las tramas o frames y opcionalmente controla el flujo.</a:t>
            </a:r>
          </a:p>
          <a:p>
            <a:endParaRPr lang="es-PE" dirty="0" smtClean="0"/>
          </a:p>
          <a:p>
            <a:r>
              <a:rPr lang="es-PE" b="1" dirty="0" smtClean="0"/>
              <a:t>Nivel </a:t>
            </a:r>
            <a:r>
              <a:rPr lang="es-PE" b="1" dirty="0" err="1" smtClean="0"/>
              <a:t>Logical</a:t>
            </a:r>
            <a:r>
              <a:rPr lang="es-PE" b="1" dirty="0" smtClean="0"/>
              <a:t> Link Control LLC (802.2): </a:t>
            </a:r>
          </a:p>
          <a:p>
            <a:pPr marL="88900" indent="-88900">
              <a:buFont typeface="Arial" pitchFamily="34" charset="0"/>
              <a:buChar char="•"/>
            </a:pPr>
            <a:r>
              <a:rPr lang="es-PE" dirty="0" smtClean="0"/>
              <a:t>Es el responsable de identificar los diferentes tipos de protocolos y el encapsulamiento. </a:t>
            </a:r>
          </a:p>
          <a:p>
            <a:pPr marL="88900" indent="-88900">
              <a:buFont typeface="Arial" pitchFamily="34" charset="0"/>
              <a:buChar char="•"/>
            </a:pPr>
            <a:r>
              <a:rPr lang="es-PE" dirty="0" smtClean="0"/>
              <a:t>La identificación lógica es hecho por un tipo de código o por un identificador Service Access Point (SAP).</a:t>
            </a:r>
            <a:endParaRPr lang="es-PE"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57158" y="428604"/>
            <a:ext cx="6357982" cy="523220"/>
          </a:xfrm>
          <a:prstGeom prst="rect">
            <a:avLst/>
          </a:prstGeom>
          <a:noFill/>
        </p:spPr>
        <p:txBody>
          <a:bodyPr wrap="square" rtlCol="0">
            <a:spAutoFit/>
          </a:bodyPr>
          <a:lstStyle/>
          <a:p>
            <a:r>
              <a:rPr lang="es-PE" sz="2800" b="1" dirty="0" smtClean="0"/>
              <a:t>Variaciones de la Trama Ethernet</a:t>
            </a:r>
            <a:endParaRPr lang="es-PE" sz="2800" b="1" dirty="0"/>
          </a:p>
        </p:txBody>
      </p:sp>
      <p:sp>
        <p:nvSpPr>
          <p:cNvPr id="3" name="2 Rectángulo"/>
          <p:cNvSpPr/>
          <p:nvPr/>
        </p:nvSpPr>
        <p:spPr>
          <a:xfrm>
            <a:off x="2357422" y="1785926"/>
            <a:ext cx="1000132" cy="1000132"/>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dirty="0" err="1" smtClean="0">
                <a:solidFill>
                  <a:schemeClr val="accent3">
                    <a:lumMod val="50000"/>
                  </a:schemeClr>
                </a:solidFill>
              </a:rPr>
              <a:t>Preamble</a:t>
            </a:r>
            <a:endParaRPr lang="es-PE" sz="1400" dirty="0">
              <a:solidFill>
                <a:schemeClr val="accent3">
                  <a:lumMod val="50000"/>
                </a:schemeClr>
              </a:solidFill>
            </a:endParaRPr>
          </a:p>
        </p:txBody>
      </p:sp>
      <p:sp>
        <p:nvSpPr>
          <p:cNvPr id="4" name="3 Rectángulo"/>
          <p:cNvSpPr/>
          <p:nvPr/>
        </p:nvSpPr>
        <p:spPr>
          <a:xfrm>
            <a:off x="3357554" y="1785926"/>
            <a:ext cx="785818" cy="1000132"/>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dirty="0" smtClean="0">
                <a:solidFill>
                  <a:schemeClr val="accent3">
                    <a:lumMod val="50000"/>
                  </a:schemeClr>
                </a:solidFill>
              </a:rPr>
              <a:t>DA</a:t>
            </a:r>
            <a:endParaRPr lang="es-PE" sz="1400" dirty="0">
              <a:solidFill>
                <a:schemeClr val="accent3">
                  <a:lumMod val="50000"/>
                </a:schemeClr>
              </a:solidFill>
            </a:endParaRPr>
          </a:p>
        </p:txBody>
      </p:sp>
      <p:sp>
        <p:nvSpPr>
          <p:cNvPr id="5" name="4 Rectángulo"/>
          <p:cNvSpPr/>
          <p:nvPr/>
        </p:nvSpPr>
        <p:spPr>
          <a:xfrm>
            <a:off x="4143372" y="1785926"/>
            <a:ext cx="785818" cy="1000132"/>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dirty="0" smtClean="0">
                <a:solidFill>
                  <a:schemeClr val="accent3">
                    <a:lumMod val="50000"/>
                  </a:schemeClr>
                </a:solidFill>
              </a:rPr>
              <a:t>SA</a:t>
            </a:r>
            <a:endParaRPr lang="es-PE" sz="1400" dirty="0">
              <a:solidFill>
                <a:schemeClr val="accent3">
                  <a:lumMod val="50000"/>
                </a:schemeClr>
              </a:solidFill>
            </a:endParaRPr>
          </a:p>
        </p:txBody>
      </p:sp>
      <p:sp>
        <p:nvSpPr>
          <p:cNvPr id="6" name="5 Rectángulo"/>
          <p:cNvSpPr/>
          <p:nvPr/>
        </p:nvSpPr>
        <p:spPr>
          <a:xfrm>
            <a:off x="4929190" y="1785926"/>
            <a:ext cx="785818" cy="1000132"/>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dirty="0" err="1" smtClean="0">
                <a:solidFill>
                  <a:schemeClr val="accent3">
                    <a:lumMod val="50000"/>
                  </a:schemeClr>
                </a:solidFill>
              </a:rPr>
              <a:t>Type</a:t>
            </a:r>
            <a:endParaRPr lang="es-PE" sz="1400" dirty="0">
              <a:solidFill>
                <a:schemeClr val="accent3">
                  <a:lumMod val="50000"/>
                </a:schemeClr>
              </a:solidFill>
            </a:endParaRPr>
          </a:p>
        </p:txBody>
      </p:sp>
      <p:sp>
        <p:nvSpPr>
          <p:cNvPr id="8" name="7 Rectángulo"/>
          <p:cNvSpPr/>
          <p:nvPr/>
        </p:nvSpPr>
        <p:spPr>
          <a:xfrm>
            <a:off x="5715008" y="1785926"/>
            <a:ext cx="785818" cy="1000132"/>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dirty="0" smtClean="0">
                <a:solidFill>
                  <a:schemeClr val="accent3">
                    <a:lumMod val="50000"/>
                  </a:schemeClr>
                </a:solidFill>
              </a:rPr>
              <a:t>Data</a:t>
            </a:r>
            <a:endParaRPr lang="es-PE" sz="1400" dirty="0">
              <a:solidFill>
                <a:schemeClr val="accent3">
                  <a:lumMod val="50000"/>
                </a:schemeClr>
              </a:solidFill>
            </a:endParaRPr>
          </a:p>
        </p:txBody>
      </p:sp>
      <p:sp>
        <p:nvSpPr>
          <p:cNvPr id="9" name="8 Rectángulo"/>
          <p:cNvSpPr/>
          <p:nvPr/>
        </p:nvSpPr>
        <p:spPr>
          <a:xfrm>
            <a:off x="6500826" y="1785926"/>
            <a:ext cx="785818" cy="1000132"/>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dirty="0" smtClean="0">
                <a:solidFill>
                  <a:schemeClr val="accent3">
                    <a:lumMod val="50000"/>
                  </a:schemeClr>
                </a:solidFill>
              </a:rPr>
              <a:t>FCS</a:t>
            </a:r>
            <a:endParaRPr lang="es-PE" sz="1400" dirty="0">
              <a:solidFill>
                <a:schemeClr val="accent3">
                  <a:lumMod val="50000"/>
                </a:schemeClr>
              </a:solidFill>
            </a:endParaRPr>
          </a:p>
        </p:txBody>
      </p:sp>
      <p:sp>
        <p:nvSpPr>
          <p:cNvPr id="10" name="9 CuadroTexto"/>
          <p:cNvSpPr txBox="1"/>
          <p:nvPr/>
        </p:nvSpPr>
        <p:spPr>
          <a:xfrm>
            <a:off x="3071802" y="2428868"/>
            <a:ext cx="285752" cy="338554"/>
          </a:xfrm>
          <a:prstGeom prst="rect">
            <a:avLst/>
          </a:prstGeom>
          <a:noFill/>
        </p:spPr>
        <p:txBody>
          <a:bodyPr wrap="square" rtlCol="0">
            <a:spAutoFit/>
          </a:bodyPr>
          <a:lstStyle/>
          <a:p>
            <a:r>
              <a:rPr lang="es-PE" sz="1600" dirty="0" smtClean="0">
                <a:solidFill>
                  <a:schemeClr val="accent3">
                    <a:lumMod val="50000"/>
                  </a:schemeClr>
                </a:solidFill>
              </a:rPr>
              <a:t>8</a:t>
            </a:r>
            <a:endParaRPr lang="es-PE" sz="1600" dirty="0">
              <a:solidFill>
                <a:schemeClr val="accent3">
                  <a:lumMod val="50000"/>
                </a:schemeClr>
              </a:solidFill>
            </a:endParaRPr>
          </a:p>
        </p:txBody>
      </p:sp>
      <p:sp>
        <p:nvSpPr>
          <p:cNvPr id="12" name="11 CuadroTexto"/>
          <p:cNvSpPr txBox="1"/>
          <p:nvPr/>
        </p:nvSpPr>
        <p:spPr>
          <a:xfrm>
            <a:off x="3857620" y="2428868"/>
            <a:ext cx="285752" cy="338554"/>
          </a:xfrm>
          <a:prstGeom prst="rect">
            <a:avLst/>
          </a:prstGeom>
          <a:noFill/>
        </p:spPr>
        <p:txBody>
          <a:bodyPr wrap="square" rtlCol="0">
            <a:spAutoFit/>
          </a:bodyPr>
          <a:lstStyle/>
          <a:p>
            <a:r>
              <a:rPr lang="es-PE" sz="1600" dirty="0" smtClean="0">
                <a:solidFill>
                  <a:schemeClr val="accent3">
                    <a:lumMod val="50000"/>
                  </a:schemeClr>
                </a:solidFill>
              </a:rPr>
              <a:t>6</a:t>
            </a:r>
            <a:endParaRPr lang="es-PE" sz="1600" dirty="0">
              <a:solidFill>
                <a:schemeClr val="accent3">
                  <a:lumMod val="50000"/>
                </a:schemeClr>
              </a:solidFill>
            </a:endParaRPr>
          </a:p>
        </p:txBody>
      </p:sp>
      <p:sp>
        <p:nvSpPr>
          <p:cNvPr id="13" name="12 CuadroTexto"/>
          <p:cNvSpPr txBox="1"/>
          <p:nvPr/>
        </p:nvSpPr>
        <p:spPr>
          <a:xfrm>
            <a:off x="4643438" y="2428868"/>
            <a:ext cx="285752" cy="338554"/>
          </a:xfrm>
          <a:prstGeom prst="rect">
            <a:avLst/>
          </a:prstGeom>
          <a:noFill/>
        </p:spPr>
        <p:txBody>
          <a:bodyPr wrap="square" rtlCol="0">
            <a:spAutoFit/>
          </a:bodyPr>
          <a:lstStyle/>
          <a:p>
            <a:r>
              <a:rPr lang="es-PE" sz="1600" dirty="0" smtClean="0">
                <a:solidFill>
                  <a:schemeClr val="accent3">
                    <a:lumMod val="50000"/>
                  </a:schemeClr>
                </a:solidFill>
              </a:rPr>
              <a:t>6</a:t>
            </a:r>
            <a:endParaRPr lang="es-PE" sz="1600" dirty="0">
              <a:solidFill>
                <a:schemeClr val="accent3">
                  <a:lumMod val="50000"/>
                </a:schemeClr>
              </a:solidFill>
            </a:endParaRPr>
          </a:p>
        </p:txBody>
      </p:sp>
      <p:sp>
        <p:nvSpPr>
          <p:cNvPr id="14" name="13 CuadroTexto"/>
          <p:cNvSpPr txBox="1"/>
          <p:nvPr/>
        </p:nvSpPr>
        <p:spPr>
          <a:xfrm>
            <a:off x="5429256" y="2428868"/>
            <a:ext cx="285752" cy="338554"/>
          </a:xfrm>
          <a:prstGeom prst="rect">
            <a:avLst/>
          </a:prstGeom>
          <a:noFill/>
        </p:spPr>
        <p:txBody>
          <a:bodyPr wrap="square" rtlCol="0">
            <a:spAutoFit/>
          </a:bodyPr>
          <a:lstStyle/>
          <a:p>
            <a:r>
              <a:rPr lang="es-PE" sz="1600" dirty="0" smtClean="0">
                <a:solidFill>
                  <a:schemeClr val="accent3">
                    <a:lumMod val="50000"/>
                  </a:schemeClr>
                </a:solidFill>
              </a:rPr>
              <a:t>2</a:t>
            </a:r>
            <a:endParaRPr lang="es-PE" sz="1600" dirty="0">
              <a:solidFill>
                <a:schemeClr val="accent3">
                  <a:lumMod val="50000"/>
                </a:schemeClr>
              </a:solidFill>
            </a:endParaRPr>
          </a:p>
        </p:txBody>
      </p:sp>
      <p:sp>
        <p:nvSpPr>
          <p:cNvPr id="16" name="15 CuadroTexto"/>
          <p:cNvSpPr txBox="1"/>
          <p:nvPr/>
        </p:nvSpPr>
        <p:spPr>
          <a:xfrm>
            <a:off x="7000892" y="2428868"/>
            <a:ext cx="285752" cy="338554"/>
          </a:xfrm>
          <a:prstGeom prst="rect">
            <a:avLst/>
          </a:prstGeom>
          <a:noFill/>
        </p:spPr>
        <p:txBody>
          <a:bodyPr wrap="square" rtlCol="0">
            <a:spAutoFit/>
          </a:bodyPr>
          <a:lstStyle/>
          <a:p>
            <a:r>
              <a:rPr lang="es-PE" sz="1600" dirty="0" smtClean="0">
                <a:solidFill>
                  <a:schemeClr val="accent3">
                    <a:lumMod val="50000"/>
                  </a:schemeClr>
                </a:solidFill>
              </a:rPr>
              <a:t>4</a:t>
            </a:r>
            <a:endParaRPr lang="es-PE" sz="1600" dirty="0">
              <a:solidFill>
                <a:schemeClr val="accent3">
                  <a:lumMod val="50000"/>
                </a:schemeClr>
              </a:solidFill>
            </a:endParaRPr>
          </a:p>
        </p:txBody>
      </p:sp>
      <p:sp>
        <p:nvSpPr>
          <p:cNvPr id="17" name="16 Rectángulo"/>
          <p:cNvSpPr/>
          <p:nvPr/>
        </p:nvSpPr>
        <p:spPr>
          <a:xfrm>
            <a:off x="2428860" y="4000504"/>
            <a:ext cx="1000132" cy="1000132"/>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dirty="0" err="1" smtClean="0">
                <a:solidFill>
                  <a:schemeClr val="accent3">
                    <a:lumMod val="50000"/>
                  </a:schemeClr>
                </a:solidFill>
              </a:rPr>
              <a:t>Preamble</a:t>
            </a:r>
            <a:endParaRPr lang="es-PE" sz="1400" dirty="0">
              <a:solidFill>
                <a:schemeClr val="accent3">
                  <a:lumMod val="50000"/>
                </a:schemeClr>
              </a:solidFill>
            </a:endParaRPr>
          </a:p>
        </p:txBody>
      </p:sp>
      <p:sp>
        <p:nvSpPr>
          <p:cNvPr id="18" name="17 Rectángulo"/>
          <p:cNvSpPr/>
          <p:nvPr/>
        </p:nvSpPr>
        <p:spPr>
          <a:xfrm>
            <a:off x="3428992" y="4000504"/>
            <a:ext cx="785818" cy="1000132"/>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dirty="0" smtClean="0">
                <a:solidFill>
                  <a:schemeClr val="accent3">
                    <a:lumMod val="50000"/>
                  </a:schemeClr>
                </a:solidFill>
              </a:rPr>
              <a:t>DA</a:t>
            </a:r>
            <a:endParaRPr lang="es-PE" sz="1400" dirty="0">
              <a:solidFill>
                <a:schemeClr val="accent3">
                  <a:lumMod val="50000"/>
                </a:schemeClr>
              </a:solidFill>
            </a:endParaRPr>
          </a:p>
        </p:txBody>
      </p:sp>
      <p:sp>
        <p:nvSpPr>
          <p:cNvPr id="19" name="18 Rectángulo"/>
          <p:cNvSpPr/>
          <p:nvPr/>
        </p:nvSpPr>
        <p:spPr>
          <a:xfrm>
            <a:off x="4214810" y="4000504"/>
            <a:ext cx="785818" cy="1000132"/>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dirty="0" smtClean="0">
                <a:solidFill>
                  <a:schemeClr val="accent3">
                    <a:lumMod val="50000"/>
                  </a:schemeClr>
                </a:solidFill>
              </a:rPr>
              <a:t>SA</a:t>
            </a:r>
            <a:endParaRPr lang="es-PE" sz="1400" dirty="0">
              <a:solidFill>
                <a:schemeClr val="accent3">
                  <a:lumMod val="50000"/>
                </a:schemeClr>
              </a:solidFill>
            </a:endParaRPr>
          </a:p>
        </p:txBody>
      </p:sp>
      <p:sp>
        <p:nvSpPr>
          <p:cNvPr id="20" name="19 Rectángulo"/>
          <p:cNvSpPr/>
          <p:nvPr/>
        </p:nvSpPr>
        <p:spPr>
          <a:xfrm>
            <a:off x="5000628" y="4000504"/>
            <a:ext cx="785818" cy="1000132"/>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dirty="0" err="1" smtClean="0">
                <a:solidFill>
                  <a:schemeClr val="accent3">
                    <a:lumMod val="50000"/>
                  </a:schemeClr>
                </a:solidFill>
              </a:rPr>
              <a:t>Length</a:t>
            </a:r>
            <a:endParaRPr lang="es-PE" sz="1400" dirty="0">
              <a:solidFill>
                <a:schemeClr val="accent3">
                  <a:lumMod val="50000"/>
                </a:schemeClr>
              </a:solidFill>
            </a:endParaRPr>
          </a:p>
        </p:txBody>
      </p:sp>
      <p:sp>
        <p:nvSpPr>
          <p:cNvPr id="21" name="20 Rectángulo"/>
          <p:cNvSpPr/>
          <p:nvPr/>
        </p:nvSpPr>
        <p:spPr>
          <a:xfrm>
            <a:off x="5786446" y="4000504"/>
            <a:ext cx="785818" cy="1000132"/>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dirty="0" smtClean="0">
                <a:solidFill>
                  <a:schemeClr val="accent3">
                    <a:lumMod val="50000"/>
                  </a:schemeClr>
                </a:solidFill>
              </a:rPr>
              <a:t>802.2 </a:t>
            </a:r>
            <a:r>
              <a:rPr lang="es-PE" sz="1400" dirty="0" err="1" smtClean="0">
                <a:solidFill>
                  <a:schemeClr val="accent3">
                    <a:lumMod val="50000"/>
                  </a:schemeClr>
                </a:solidFill>
              </a:rPr>
              <a:t>Header</a:t>
            </a:r>
            <a:r>
              <a:rPr lang="es-PE" sz="1400" dirty="0" smtClean="0">
                <a:solidFill>
                  <a:schemeClr val="accent3">
                    <a:lumMod val="50000"/>
                  </a:schemeClr>
                </a:solidFill>
              </a:rPr>
              <a:t> y Data</a:t>
            </a:r>
            <a:endParaRPr lang="es-PE" sz="1400" dirty="0">
              <a:solidFill>
                <a:schemeClr val="accent3">
                  <a:lumMod val="50000"/>
                </a:schemeClr>
              </a:solidFill>
            </a:endParaRPr>
          </a:p>
        </p:txBody>
      </p:sp>
      <p:sp>
        <p:nvSpPr>
          <p:cNvPr id="22" name="21 Rectángulo"/>
          <p:cNvSpPr/>
          <p:nvPr/>
        </p:nvSpPr>
        <p:spPr>
          <a:xfrm>
            <a:off x="6572264" y="4000504"/>
            <a:ext cx="785818" cy="1000132"/>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dirty="0" smtClean="0">
                <a:solidFill>
                  <a:schemeClr val="accent3">
                    <a:lumMod val="50000"/>
                  </a:schemeClr>
                </a:solidFill>
              </a:rPr>
              <a:t>FCS</a:t>
            </a:r>
            <a:endParaRPr lang="es-PE" sz="1400" dirty="0">
              <a:solidFill>
                <a:schemeClr val="accent3">
                  <a:lumMod val="50000"/>
                </a:schemeClr>
              </a:solidFill>
            </a:endParaRPr>
          </a:p>
        </p:txBody>
      </p:sp>
      <p:sp>
        <p:nvSpPr>
          <p:cNvPr id="23" name="22 CuadroTexto"/>
          <p:cNvSpPr txBox="1"/>
          <p:nvPr/>
        </p:nvSpPr>
        <p:spPr>
          <a:xfrm>
            <a:off x="3143240" y="4643446"/>
            <a:ext cx="285752" cy="338554"/>
          </a:xfrm>
          <a:prstGeom prst="rect">
            <a:avLst/>
          </a:prstGeom>
          <a:noFill/>
        </p:spPr>
        <p:txBody>
          <a:bodyPr wrap="square" rtlCol="0">
            <a:spAutoFit/>
          </a:bodyPr>
          <a:lstStyle/>
          <a:p>
            <a:r>
              <a:rPr lang="es-PE" sz="1600" dirty="0" smtClean="0">
                <a:solidFill>
                  <a:schemeClr val="accent3">
                    <a:lumMod val="50000"/>
                  </a:schemeClr>
                </a:solidFill>
              </a:rPr>
              <a:t>8</a:t>
            </a:r>
            <a:endParaRPr lang="es-PE" sz="1600" dirty="0">
              <a:solidFill>
                <a:schemeClr val="accent3">
                  <a:lumMod val="50000"/>
                </a:schemeClr>
              </a:solidFill>
            </a:endParaRPr>
          </a:p>
        </p:txBody>
      </p:sp>
      <p:sp>
        <p:nvSpPr>
          <p:cNvPr id="24" name="23 CuadroTexto"/>
          <p:cNvSpPr txBox="1"/>
          <p:nvPr/>
        </p:nvSpPr>
        <p:spPr>
          <a:xfrm>
            <a:off x="3929058" y="4643446"/>
            <a:ext cx="285752" cy="338554"/>
          </a:xfrm>
          <a:prstGeom prst="rect">
            <a:avLst/>
          </a:prstGeom>
          <a:noFill/>
        </p:spPr>
        <p:txBody>
          <a:bodyPr wrap="square" rtlCol="0">
            <a:spAutoFit/>
          </a:bodyPr>
          <a:lstStyle/>
          <a:p>
            <a:r>
              <a:rPr lang="es-PE" sz="1600" dirty="0" smtClean="0">
                <a:solidFill>
                  <a:schemeClr val="accent3">
                    <a:lumMod val="50000"/>
                  </a:schemeClr>
                </a:solidFill>
              </a:rPr>
              <a:t>6</a:t>
            </a:r>
            <a:endParaRPr lang="es-PE" sz="1600" dirty="0">
              <a:solidFill>
                <a:schemeClr val="accent3">
                  <a:lumMod val="50000"/>
                </a:schemeClr>
              </a:solidFill>
            </a:endParaRPr>
          </a:p>
        </p:txBody>
      </p:sp>
      <p:sp>
        <p:nvSpPr>
          <p:cNvPr id="25" name="24 CuadroTexto"/>
          <p:cNvSpPr txBox="1"/>
          <p:nvPr/>
        </p:nvSpPr>
        <p:spPr>
          <a:xfrm>
            <a:off x="4714876" y="4643446"/>
            <a:ext cx="285752" cy="338554"/>
          </a:xfrm>
          <a:prstGeom prst="rect">
            <a:avLst/>
          </a:prstGeom>
          <a:noFill/>
        </p:spPr>
        <p:txBody>
          <a:bodyPr wrap="square" rtlCol="0">
            <a:spAutoFit/>
          </a:bodyPr>
          <a:lstStyle/>
          <a:p>
            <a:r>
              <a:rPr lang="es-PE" sz="1600" dirty="0" smtClean="0">
                <a:solidFill>
                  <a:schemeClr val="accent3">
                    <a:lumMod val="50000"/>
                  </a:schemeClr>
                </a:solidFill>
              </a:rPr>
              <a:t>6</a:t>
            </a:r>
            <a:endParaRPr lang="es-PE" sz="1600" dirty="0">
              <a:solidFill>
                <a:schemeClr val="accent3">
                  <a:lumMod val="50000"/>
                </a:schemeClr>
              </a:solidFill>
            </a:endParaRPr>
          </a:p>
        </p:txBody>
      </p:sp>
      <p:sp>
        <p:nvSpPr>
          <p:cNvPr id="26" name="25 CuadroTexto"/>
          <p:cNvSpPr txBox="1"/>
          <p:nvPr/>
        </p:nvSpPr>
        <p:spPr>
          <a:xfrm>
            <a:off x="5500694" y="4643446"/>
            <a:ext cx="285752" cy="338554"/>
          </a:xfrm>
          <a:prstGeom prst="rect">
            <a:avLst/>
          </a:prstGeom>
          <a:noFill/>
        </p:spPr>
        <p:txBody>
          <a:bodyPr wrap="square" rtlCol="0">
            <a:spAutoFit/>
          </a:bodyPr>
          <a:lstStyle/>
          <a:p>
            <a:r>
              <a:rPr lang="es-PE" sz="1600" dirty="0" smtClean="0">
                <a:solidFill>
                  <a:schemeClr val="accent3">
                    <a:lumMod val="50000"/>
                  </a:schemeClr>
                </a:solidFill>
              </a:rPr>
              <a:t>2</a:t>
            </a:r>
            <a:endParaRPr lang="es-PE" sz="1600" dirty="0">
              <a:solidFill>
                <a:schemeClr val="accent3">
                  <a:lumMod val="50000"/>
                </a:schemeClr>
              </a:solidFill>
            </a:endParaRPr>
          </a:p>
        </p:txBody>
      </p:sp>
      <p:sp>
        <p:nvSpPr>
          <p:cNvPr id="27" name="26 CuadroTexto"/>
          <p:cNvSpPr txBox="1"/>
          <p:nvPr/>
        </p:nvSpPr>
        <p:spPr>
          <a:xfrm>
            <a:off x="7072330" y="4643446"/>
            <a:ext cx="285752" cy="338554"/>
          </a:xfrm>
          <a:prstGeom prst="rect">
            <a:avLst/>
          </a:prstGeom>
          <a:noFill/>
        </p:spPr>
        <p:txBody>
          <a:bodyPr wrap="square" rtlCol="0">
            <a:spAutoFit/>
          </a:bodyPr>
          <a:lstStyle/>
          <a:p>
            <a:r>
              <a:rPr lang="es-PE" sz="1600" dirty="0" smtClean="0">
                <a:solidFill>
                  <a:schemeClr val="accent3">
                    <a:lumMod val="50000"/>
                  </a:schemeClr>
                </a:solidFill>
              </a:rPr>
              <a:t>4</a:t>
            </a:r>
            <a:endParaRPr lang="es-PE" sz="1600" dirty="0">
              <a:solidFill>
                <a:schemeClr val="accent3">
                  <a:lumMod val="50000"/>
                </a:schemeClr>
              </a:solidFill>
            </a:endParaRPr>
          </a:p>
        </p:txBody>
      </p:sp>
      <p:sp>
        <p:nvSpPr>
          <p:cNvPr id="28" name="27 CuadroTexto"/>
          <p:cNvSpPr txBox="1"/>
          <p:nvPr/>
        </p:nvSpPr>
        <p:spPr>
          <a:xfrm>
            <a:off x="3643306" y="3143248"/>
            <a:ext cx="1785950" cy="369332"/>
          </a:xfrm>
          <a:prstGeom prst="rect">
            <a:avLst/>
          </a:prstGeom>
          <a:noFill/>
        </p:spPr>
        <p:txBody>
          <a:bodyPr wrap="square" rtlCol="0">
            <a:spAutoFit/>
          </a:bodyPr>
          <a:lstStyle/>
          <a:p>
            <a:r>
              <a:rPr lang="es-PE" dirty="0" smtClean="0"/>
              <a:t>Trama Ethernet</a:t>
            </a:r>
            <a:endParaRPr lang="es-PE" dirty="0"/>
          </a:p>
        </p:txBody>
      </p:sp>
      <p:sp>
        <p:nvSpPr>
          <p:cNvPr id="29" name="28 CuadroTexto"/>
          <p:cNvSpPr txBox="1"/>
          <p:nvPr/>
        </p:nvSpPr>
        <p:spPr>
          <a:xfrm>
            <a:off x="3786182" y="5286388"/>
            <a:ext cx="1785950" cy="369332"/>
          </a:xfrm>
          <a:prstGeom prst="rect">
            <a:avLst/>
          </a:prstGeom>
          <a:noFill/>
        </p:spPr>
        <p:txBody>
          <a:bodyPr wrap="square" rtlCol="0">
            <a:spAutoFit/>
          </a:bodyPr>
          <a:lstStyle/>
          <a:p>
            <a:r>
              <a:rPr lang="es-PE" dirty="0" smtClean="0"/>
              <a:t>Trama 802.3</a:t>
            </a:r>
            <a:endParaRPr lang="es-PE"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1457325" y="1552575"/>
            <a:ext cx="6229350" cy="37528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57158" y="428604"/>
            <a:ext cx="6357982" cy="523220"/>
          </a:xfrm>
          <a:prstGeom prst="rect">
            <a:avLst/>
          </a:prstGeom>
          <a:noFill/>
        </p:spPr>
        <p:txBody>
          <a:bodyPr wrap="square" rtlCol="0">
            <a:spAutoFit/>
          </a:bodyPr>
          <a:lstStyle/>
          <a:p>
            <a:r>
              <a:rPr lang="es-PE" sz="2800" b="1" dirty="0" smtClean="0"/>
              <a:t>La interface Ethernet/802.3</a:t>
            </a:r>
            <a:endParaRPr lang="es-PE" sz="2800" b="1" dirty="0"/>
          </a:p>
        </p:txBody>
      </p:sp>
      <p:cxnSp>
        <p:nvCxnSpPr>
          <p:cNvPr id="4" name="3 Conector recto"/>
          <p:cNvCxnSpPr/>
          <p:nvPr/>
        </p:nvCxnSpPr>
        <p:spPr>
          <a:xfrm>
            <a:off x="1785918" y="3357562"/>
            <a:ext cx="5429288" cy="1588"/>
          </a:xfrm>
          <a:prstGeom prst="line">
            <a:avLst/>
          </a:prstGeom>
          <a:ln w="381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Picture 22"/>
          <p:cNvPicPr>
            <a:picLocks noChangeArrowheads="1"/>
          </p:cNvPicPr>
          <p:nvPr/>
        </p:nvPicPr>
        <p:blipFill>
          <a:blip r:embed="rId2"/>
          <a:srcRect/>
          <a:stretch>
            <a:fillRect/>
          </a:stretch>
        </p:blipFill>
        <p:spPr bwMode="auto">
          <a:xfrm>
            <a:off x="1857356" y="1643050"/>
            <a:ext cx="714380" cy="571504"/>
          </a:xfrm>
          <a:prstGeom prst="rect">
            <a:avLst/>
          </a:prstGeom>
          <a:noFill/>
          <a:ln w="9525">
            <a:noFill/>
            <a:miter lim="800000"/>
            <a:headEnd/>
            <a:tailEnd/>
          </a:ln>
          <a:effectLst/>
        </p:spPr>
      </p:pic>
      <p:pic>
        <p:nvPicPr>
          <p:cNvPr id="7" name="Picture 22"/>
          <p:cNvPicPr>
            <a:picLocks noChangeArrowheads="1"/>
          </p:cNvPicPr>
          <p:nvPr/>
        </p:nvPicPr>
        <p:blipFill>
          <a:blip r:embed="rId2"/>
          <a:srcRect/>
          <a:stretch>
            <a:fillRect/>
          </a:stretch>
        </p:blipFill>
        <p:spPr bwMode="auto">
          <a:xfrm>
            <a:off x="4143372" y="1643050"/>
            <a:ext cx="714380" cy="571504"/>
          </a:xfrm>
          <a:prstGeom prst="rect">
            <a:avLst/>
          </a:prstGeom>
          <a:noFill/>
          <a:ln w="9525">
            <a:noFill/>
            <a:miter lim="800000"/>
            <a:headEnd/>
            <a:tailEnd/>
          </a:ln>
          <a:effectLst/>
        </p:spPr>
      </p:pic>
      <p:cxnSp>
        <p:nvCxnSpPr>
          <p:cNvPr id="9" name="8 Conector recto"/>
          <p:cNvCxnSpPr>
            <a:endCxn id="5" idx="2"/>
          </p:cNvCxnSpPr>
          <p:nvPr/>
        </p:nvCxnSpPr>
        <p:spPr>
          <a:xfrm rot="5400000" flipH="1" flipV="1">
            <a:off x="1643042" y="2786058"/>
            <a:ext cx="1143008" cy="1588"/>
          </a:xfrm>
          <a:prstGeom prst="line">
            <a:avLst/>
          </a:prstGeom>
          <a:ln w="381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9 Conector recto"/>
          <p:cNvCxnSpPr>
            <a:endCxn id="7" idx="2"/>
          </p:cNvCxnSpPr>
          <p:nvPr/>
        </p:nvCxnSpPr>
        <p:spPr>
          <a:xfrm rot="5400000" flipH="1" flipV="1">
            <a:off x="3929058" y="2786058"/>
            <a:ext cx="1143008" cy="1588"/>
          </a:xfrm>
          <a:prstGeom prst="line">
            <a:avLst/>
          </a:prstGeom>
          <a:ln w="381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1" name="Picture 37"/>
          <p:cNvPicPr>
            <a:picLocks noChangeArrowheads="1"/>
          </p:cNvPicPr>
          <p:nvPr/>
        </p:nvPicPr>
        <p:blipFill>
          <a:blip r:embed="rId3"/>
          <a:srcRect/>
          <a:stretch>
            <a:fillRect/>
          </a:stretch>
        </p:blipFill>
        <p:spPr bwMode="auto">
          <a:xfrm>
            <a:off x="6286512" y="2143116"/>
            <a:ext cx="906462" cy="533400"/>
          </a:xfrm>
          <a:prstGeom prst="rect">
            <a:avLst/>
          </a:prstGeom>
          <a:noFill/>
          <a:ln w="9525">
            <a:noFill/>
            <a:miter lim="800000"/>
            <a:headEnd/>
            <a:tailEnd/>
          </a:ln>
          <a:effectLst/>
        </p:spPr>
      </p:pic>
      <p:cxnSp>
        <p:nvCxnSpPr>
          <p:cNvPr id="22" name="21 Conector recto"/>
          <p:cNvCxnSpPr>
            <a:endCxn id="21" idx="2"/>
          </p:cNvCxnSpPr>
          <p:nvPr/>
        </p:nvCxnSpPr>
        <p:spPr>
          <a:xfrm rot="5400000" flipH="1" flipV="1">
            <a:off x="6386919" y="3004739"/>
            <a:ext cx="681046" cy="24601"/>
          </a:xfrm>
          <a:prstGeom prst="line">
            <a:avLst/>
          </a:prstGeom>
          <a:ln w="381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24 Conector recto"/>
          <p:cNvCxnSpPr>
            <a:stCxn id="21" idx="0"/>
          </p:cNvCxnSpPr>
          <p:nvPr/>
        </p:nvCxnSpPr>
        <p:spPr>
          <a:xfrm rot="16200000" flipV="1">
            <a:off x="6477409" y="1880781"/>
            <a:ext cx="500066" cy="24603"/>
          </a:xfrm>
          <a:prstGeom prst="line">
            <a:avLst/>
          </a:prstGeom>
          <a:ln w="381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8" name="27 CuadroTexto"/>
          <p:cNvSpPr txBox="1"/>
          <p:nvPr/>
        </p:nvSpPr>
        <p:spPr>
          <a:xfrm>
            <a:off x="2214546" y="2214554"/>
            <a:ext cx="1282723" cy="276999"/>
          </a:xfrm>
          <a:prstGeom prst="rect">
            <a:avLst/>
          </a:prstGeom>
          <a:noFill/>
        </p:spPr>
        <p:txBody>
          <a:bodyPr wrap="none" rtlCol="0">
            <a:spAutoFit/>
          </a:bodyPr>
          <a:lstStyle/>
          <a:p>
            <a:r>
              <a:rPr lang="es-PE" sz="1200" dirty="0" smtClean="0"/>
              <a:t>0800.890c.34d5</a:t>
            </a:r>
            <a:endParaRPr lang="es-PE" sz="1200" dirty="0"/>
          </a:p>
        </p:txBody>
      </p:sp>
      <p:sp>
        <p:nvSpPr>
          <p:cNvPr id="29" name="28 CuadroTexto"/>
          <p:cNvSpPr txBox="1"/>
          <p:nvPr/>
        </p:nvSpPr>
        <p:spPr>
          <a:xfrm>
            <a:off x="4500562" y="2214554"/>
            <a:ext cx="1290738" cy="276999"/>
          </a:xfrm>
          <a:prstGeom prst="rect">
            <a:avLst/>
          </a:prstGeom>
          <a:noFill/>
        </p:spPr>
        <p:txBody>
          <a:bodyPr wrap="none" rtlCol="0">
            <a:spAutoFit/>
          </a:bodyPr>
          <a:lstStyle/>
          <a:p>
            <a:r>
              <a:rPr lang="es-PE" sz="1200" dirty="0" smtClean="0"/>
              <a:t>0800.2006.1b56</a:t>
            </a:r>
            <a:endParaRPr lang="es-PE" sz="1200" dirty="0"/>
          </a:p>
        </p:txBody>
      </p:sp>
      <p:sp>
        <p:nvSpPr>
          <p:cNvPr id="30" name="29 CuadroTexto"/>
          <p:cNvSpPr txBox="1"/>
          <p:nvPr/>
        </p:nvSpPr>
        <p:spPr>
          <a:xfrm>
            <a:off x="5429256" y="2786058"/>
            <a:ext cx="1282723" cy="276999"/>
          </a:xfrm>
          <a:prstGeom prst="rect">
            <a:avLst/>
          </a:prstGeom>
          <a:noFill/>
        </p:spPr>
        <p:txBody>
          <a:bodyPr wrap="none" rtlCol="0">
            <a:spAutoFit/>
          </a:bodyPr>
          <a:lstStyle/>
          <a:p>
            <a:r>
              <a:rPr lang="es-PE" sz="1200" dirty="0" smtClean="0"/>
              <a:t>0000.0c12.83e2</a:t>
            </a:r>
            <a:endParaRPr lang="es-PE" sz="1200" dirty="0"/>
          </a:p>
        </p:txBody>
      </p:sp>
      <p:sp>
        <p:nvSpPr>
          <p:cNvPr id="31" name="30 CuadroTexto"/>
          <p:cNvSpPr txBox="1"/>
          <p:nvPr/>
        </p:nvSpPr>
        <p:spPr>
          <a:xfrm>
            <a:off x="6786578" y="1714488"/>
            <a:ext cx="1274708" cy="276999"/>
          </a:xfrm>
          <a:prstGeom prst="rect">
            <a:avLst/>
          </a:prstGeom>
          <a:noFill/>
        </p:spPr>
        <p:txBody>
          <a:bodyPr wrap="none" rtlCol="0">
            <a:spAutoFit/>
          </a:bodyPr>
          <a:lstStyle/>
          <a:p>
            <a:r>
              <a:rPr lang="es-PE" sz="1200" dirty="0" smtClean="0"/>
              <a:t>0000.0c12.7c4d</a:t>
            </a:r>
            <a:endParaRPr lang="es-PE" sz="1200" dirty="0"/>
          </a:p>
        </p:txBody>
      </p:sp>
      <p:sp>
        <p:nvSpPr>
          <p:cNvPr id="32" name="31 CuadroTexto"/>
          <p:cNvSpPr txBox="1"/>
          <p:nvPr/>
        </p:nvSpPr>
        <p:spPr>
          <a:xfrm>
            <a:off x="6715140" y="2714620"/>
            <a:ext cx="372218" cy="276999"/>
          </a:xfrm>
          <a:prstGeom prst="rect">
            <a:avLst/>
          </a:prstGeom>
          <a:noFill/>
        </p:spPr>
        <p:txBody>
          <a:bodyPr wrap="none" rtlCol="0">
            <a:spAutoFit/>
          </a:bodyPr>
          <a:lstStyle/>
          <a:p>
            <a:r>
              <a:rPr lang="es-PE" sz="1200" b="1" dirty="0" smtClean="0"/>
              <a:t>E0</a:t>
            </a:r>
            <a:endParaRPr lang="es-PE" sz="1200" b="1" dirty="0"/>
          </a:p>
        </p:txBody>
      </p:sp>
      <p:sp>
        <p:nvSpPr>
          <p:cNvPr id="33" name="32 CuadroTexto"/>
          <p:cNvSpPr txBox="1"/>
          <p:nvPr/>
        </p:nvSpPr>
        <p:spPr>
          <a:xfrm>
            <a:off x="6357950" y="1714488"/>
            <a:ext cx="372218" cy="276999"/>
          </a:xfrm>
          <a:prstGeom prst="rect">
            <a:avLst/>
          </a:prstGeom>
          <a:noFill/>
        </p:spPr>
        <p:txBody>
          <a:bodyPr wrap="none" rtlCol="0">
            <a:spAutoFit/>
          </a:bodyPr>
          <a:lstStyle/>
          <a:p>
            <a:r>
              <a:rPr lang="es-PE" sz="1200" b="1" dirty="0" smtClean="0"/>
              <a:t>E1</a:t>
            </a:r>
            <a:endParaRPr lang="es-PE" sz="1200" b="1" dirty="0"/>
          </a:p>
        </p:txBody>
      </p:sp>
      <p:sp>
        <p:nvSpPr>
          <p:cNvPr id="34" name="33 CuadroTexto"/>
          <p:cNvSpPr txBox="1"/>
          <p:nvPr/>
        </p:nvSpPr>
        <p:spPr>
          <a:xfrm>
            <a:off x="1714480" y="4143380"/>
            <a:ext cx="6286544" cy="1200329"/>
          </a:xfrm>
          <a:prstGeom prst="rect">
            <a:avLst/>
          </a:prstGeom>
          <a:noFill/>
        </p:spPr>
        <p:txBody>
          <a:bodyPr wrap="square" rtlCol="0">
            <a:spAutoFit/>
          </a:bodyPr>
          <a:lstStyle/>
          <a:p>
            <a:pPr marL="177800" indent="-177800">
              <a:buFont typeface="Arial" pitchFamily="34" charset="0"/>
              <a:buChar char="•"/>
            </a:pPr>
            <a:r>
              <a:rPr lang="es-PE" sz="2400" dirty="0" smtClean="0"/>
              <a:t>El nivel de enlace de datos de un </a:t>
            </a:r>
            <a:r>
              <a:rPr lang="es-PE" sz="2400" dirty="0" err="1" smtClean="0"/>
              <a:t>router</a:t>
            </a:r>
            <a:r>
              <a:rPr lang="es-PE" sz="2400" dirty="0" smtClean="0"/>
              <a:t> Cisco para Ethernet/802.3 se denota con la letra E más un número ejemplo, E0.</a:t>
            </a:r>
            <a:endParaRPr lang="es-PE" sz="24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528763" y="1847850"/>
            <a:ext cx="6086475" cy="31623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57158" y="428604"/>
            <a:ext cx="6357982" cy="523220"/>
          </a:xfrm>
          <a:prstGeom prst="rect">
            <a:avLst/>
          </a:prstGeom>
          <a:noFill/>
        </p:spPr>
        <p:txBody>
          <a:bodyPr wrap="square" rtlCol="0">
            <a:spAutoFit/>
          </a:bodyPr>
          <a:lstStyle/>
          <a:p>
            <a:r>
              <a:rPr lang="es-PE" sz="2800" b="1" dirty="0" smtClean="0"/>
              <a:t>Protocolo CSMA/CD</a:t>
            </a:r>
            <a:endParaRPr lang="es-PE" sz="2800" b="1" dirty="0"/>
          </a:p>
        </p:txBody>
      </p:sp>
      <p:sp>
        <p:nvSpPr>
          <p:cNvPr id="3" name="2 CuadroTexto"/>
          <p:cNvSpPr txBox="1"/>
          <p:nvPr/>
        </p:nvSpPr>
        <p:spPr>
          <a:xfrm>
            <a:off x="928662" y="1643050"/>
            <a:ext cx="7643866" cy="1200329"/>
          </a:xfrm>
          <a:prstGeom prst="rect">
            <a:avLst/>
          </a:prstGeom>
          <a:noFill/>
        </p:spPr>
        <p:txBody>
          <a:bodyPr wrap="square" rtlCol="0">
            <a:spAutoFit/>
          </a:bodyPr>
          <a:lstStyle/>
          <a:p>
            <a:pPr marL="88900" indent="-88900">
              <a:buFont typeface="Arial" pitchFamily="34" charset="0"/>
              <a:buChar char="•"/>
            </a:pPr>
            <a:r>
              <a:rPr lang="es-PE" dirty="0" smtClean="0"/>
              <a:t>En una red CSMA/CD, una PC transmite a la vez</a:t>
            </a:r>
          </a:p>
          <a:p>
            <a:pPr marL="88900" indent="-88900">
              <a:buFont typeface="Arial" pitchFamily="34" charset="0"/>
              <a:buChar char="•"/>
            </a:pPr>
            <a:r>
              <a:rPr lang="es-PE" dirty="0" smtClean="0"/>
              <a:t>Todas las demás computadoras escuchan</a:t>
            </a:r>
          </a:p>
          <a:p>
            <a:pPr marL="88900" indent="-88900">
              <a:buFont typeface="Arial" pitchFamily="34" charset="0"/>
              <a:buChar char="•"/>
            </a:pPr>
            <a:r>
              <a:rPr lang="es-PE" dirty="0" smtClean="0"/>
              <a:t>Si dos computadoras toman el medio al mismo tiempo se produce una colisión.</a:t>
            </a:r>
            <a:endParaRPr lang="es-P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57158" y="785794"/>
            <a:ext cx="6357982" cy="523220"/>
          </a:xfrm>
          <a:prstGeom prst="rect">
            <a:avLst/>
          </a:prstGeom>
          <a:noFill/>
        </p:spPr>
        <p:txBody>
          <a:bodyPr wrap="square" rtlCol="0">
            <a:spAutoFit/>
          </a:bodyPr>
          <a:lstStyle/>
          <a:p>
            <a:r>
              <a:rPr lang="es-PE" sz="2800" b="1" dirty="0" err="1" smtClean="0"/>
              <a:t>Broadcast</a:t>
            </a:r>
            <a:endParaRPr lang="es-PE" sz="2800" b="1" dirty="0"/>
          </a:p>
        </p:txBody>
      </p:sp>
      <p:sp>
        <p:nvSpPr>
          <p:cNvPr id="3" name="2 CuadroTexto"/>
          <p:cNvSpPr txBox="1"/>
          <p:nvPr/>
        </p:nvSpPr>
        <p:spPr>
          <a:xfrm>
            <a:off x="1142976" y="1928802"/>
            <a:ext cx="7000924" cy="2585323"/>
          </a:xfrm>
          <a:prstGeom prst="rect">
            <a:avLst/>
          </a:prstGeom>
          <a:noFill/>
        </p:spPr>
        <p:txBody>
          <a:bodyPr wrap="square" rtlCol="0">
            <a:spAutoFit/>
          </a:bodyPr>
          <a:lstStyle/>
          <a:p>
            <a:pPr marL="177800" indent="-177800">
              <a:buFont typeface="Arial" pitchFamily="34" charset="0"/>
              <a:buChar char="•"/>
            </a:pPr>
            <a:r>
              <a:rPr lang="es-PE" dirty="0" smtClean="0"/>
              <a:t>Es una potente herramienta que envía una única trama a muchas computadoras al mismo tiempo. </a:t>
            </a:r>
          </a:p>
          <a:p>
            <a:pPr marL="177800" indent="-177800">
              <a:buFont typeface="Arial" pitchFamily="34" charset="0"/>
              <a:buChar char="•"/>
            </a:pPr>
            <a:r>
              <a:rPr lang="es-PE" dirty="0" smtClean="0"/>
              <a:t>El </a:t>
            </a:r>
            <a:r>
              <a:rPr lang="es-PE" dirty="0" err="1" smtClean="0"/>
              <a:t>broadcast</a:t>
            </a:r>
            <a:r>
              <a:rPr lang="es-PE" dirty="0" smtClean="0"/>
              <a:t> utiliza una sola dirección de destino FFFF.FFFF.FFFF.</a:t>
            </a:r>
          </a:p>
          <a:p>
            <a:pPr marL="177800" indent="-177800">
              <a:buFont typeface="Arial" pitchFamily="34" charset="0"/>
              <a:buChar char="•"/>
            </a:pPr>
            <a:r>
              <a:rPr lang="es-PE" dirty="0" smtClean="0"/>
              <a:t>El </a:t>
            </a:r>
            <a:r>
              <a:rPr lang="es-PE" dirty="0" err="1" smtClean="0"/>
              <a:t>broadcast</a:t>
            </a:r>
            <a:r>
              <a:rPr lang="es-PE" dirty="0" smtClean="0"/>
              <a:t> puede causar un serio impacto en el desempeño de la red hasta incluso interrumpirlo.</a:t>
            </a:r>
          </a:p>
          <a:p>
            <a:pPr marL="177800" indent="-177800">
              <a:buFont typeface="Arial" pitchFamily="34" charset="0"/>
              <a:buChar char="•"/>
            </a:pPr>
            <a:r>
              <a:rPr lang="es-PE" dirty="0" smtClean="0"/>
              <a:t>Por esta razón el </a:t>
            </a:r>
            <a:r>
              <a:rPr lang="es-PE" dirty="0" err="1" smtClean="0"/>
              <a:t>broadcast</a:t>
            </a:r>
            <a:r>
              <a:rPr lang="es-PE" dirty="0" smtClean="0"/>
              <a:t> solo debería ser usado cuando la MAC </a:t>
            </a:r>
            <a:r>
              <a:rPr lang="es-PE" dirty="0" err="1" smtClean="0"/>
              <a:t>address</a:t>
            </a:r>
            <a:r>
              <a:rPr lang="es-PE" dirty="0" smtClean="0"/>
              <a:t> de la dirección de destino es desconocida o cuando el destino es todas las computadoras</a:t>
            </a:r>
            <a:endParaRPr lang="es-P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428596" y="1000108"/>
            <a:ext cx="8429684" cy="58169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66700" marR="0" lvl="0" indent="-266700" algn="l" defTabSz="914400" rtl="0" eaLnBrk="0" fontAlgn="base" latinLnBrk="0" hangingPunct="0">
              <a:lnSpc>
                <a:spcPct val="100000"/>
              </a:lnSpc>
              <a:spcBef>
                <a:spcPct val="0"/>
              </a:spcBef>
              <a:spcAft>
                <a:spcPct val="0"/>
              </a:spcAft>
              <a:buClrTx/>
              <a:buSzTx/>
              <a:buFontTx/>
              <a:buChar char="•"/>
              <a:tabLst/>
            </a:pPr>
            <a:r>
              <a:rPr kumimoji="0" lang="es-PE" sz="2000" b="0" i="0" u="none" strike="noStrike" cap="none" normalizeH="0" baseline="0" dirty="0" smtClean="0">
                <a:ln>
                  <a:noFill/>
                </a:ln>
                <a:solidFill>
                  <a:schemeClr val="tx1"/>
                </a:solidFill>
                <a:effectLst/>
                <a:latin typeface="+mn-lt"/>
                <a:ea typeface="Times New Roman" pitchFamily="18" charset="0"/>
                <a:cs typeface="Times New Roman" pitchFamily="18" charset="0"/>
              </a:rPr>
              <a:t>Revisar cómo configurar y resolver los problemas en una red pequeña.</a:t>
            </a:r>
            <a:endParaRPr kumimoji="0" lang="es-PE" sz="1200" b="0" i="0" u="none" strike="noStrike" cap="none" normalizeH="0" baseline="0" dirty="0" smtClean="0">
              <a:ln>
                <a:noFill/>
              </a:ln>
              <a:solidFill>
                <a:schemeClr val="tx1"/>
              </a:solidFill>
              <a:effectLst/>
              <a:latin typeface="+mn-lt"/>
            </a:endParaRPr>
          </a:p>
          <a:p>
            <a:pPr marL="266700" marR="0" lvl="0" indent="-266700" algn="l" defTabSz="914400" rtl="0" eaLnBrk="0" fontAlgn="base" latinLnBrk="0" hangingPunct="0">
              <a:lnSpc>
                <a:spcPct val="100000"/>
              </a:lnSpc>
              <a:spcBef>
                <a:spcPct val="0"/>
              </a:spcBef>
              <a:spcAft>
                <a:spcPct val="0"/>
              </a:spcAft>
              <a:buClrTx/>
              <a:buSzTx/>
              <a:buFontTx/>
              <a:buChar char="•"/>
              <a:tabLst/>
            </a:pPr>
            <a:r>
              <a:rPr kumimoji="0" lang="es-PE" sz="2000" b="0" i="0" u="none" strike="noStrike" cap="none" normalizeH="0" baseline="0" dirty="0" smtClean="0">
                <a:ln>
                  <a:noFill/>
                </a:ln>
                <a:solidFill>
                  <a:schemeClr val="tx1"/>
                </a:solidFill>
                <a:effectLst/>
                <a:latin typeface="+mn-lt"/>
                <a:ea typeface="Times New Roman" pitchFamily="18" charset="0"/>
                <a:cs typeface="Times New Roman" pitchFamily="18" charset="0"/>
              </a:rPr>
              <a:t>Ampliar una red conmutada desde una pequeña LAN a una red mediana con varios switches, implementando VLANs, </a:t>
            </a:r>
            <a:r>
              <a:rPr kumimoji="0" lang="es-PE" sz="2000" b="0" i="0" u="none" strike="noStrike" cap="none" normalizeH="0" baseline="0" dirty="0" err="1" smtClean="0">
                <a:ln>
                  <a:noFill/>
                </a:ln>
                <a:solidFill>
                  <a:schemeClr val="tx1"/>
                </a:solidFill>
                <a:effectLst/>
                <a:latin typeface="+mn-lt"/>
                <a:ea typeface="Times New Roman" pitchFamily="18" charset="0"/>
                <a:cs typeface="Times New Roman" pitchFamily="18" charset="0"/>
              </a:rPr>
              <a:t>trunking</a:t>
            </a:r>
            <a:r>
              <a:rPr kumimoji="0" lang="es-PE" sz="2000" b="0" i="0" u="none" strike="noStrike" cap="none" normalizeH="0" baseline="0" dirty="0" smtClean="0">
                <a:ln>
                  <a:noFill/>
                </a:ln>
                <a:solidFill>
                  <a:schemeClr val="tx1"/>
                </a:solidFill>
                <a:effectLst/>
                <a:latin typeface="+mn-lt"/>
                <a:ea typeface="Times New Roman" pitchFamily="18" charset="0"/>
                <a:cs typeface="Times New Roman" pitchFamily="18" charset="0"/>
              </a:rPr>
              <a:t> y </a:t>
            </a:r>
            <a:r>
              <a:rPr kumimoji="0" lang="es-PE" sz="2000" b="0" i="0" u="none" strike="noStrike" cap="none" normalizeH="0" baseline="0" dirty="0" err="1" smtClean="0">
                <a:ln>
                  <a:noFill/>
                </a:ln>
                <a:solidFill>
                  <a:schemeClr val="tx1"/>
                </a:solidFill>
                <a:effectLst/>
                <a:latin typeface="+mn-lt"/>
                <a:ea typeface="Times New Roman" pitchFamily="18" charset="0"/>
                <a:cs typeface="Times New Roman" pitchFamily="18" charset="0"/>
              </a:rPr>
              <a:t>spanning</a:t>
            </a:r>
            <a:r>
              <a:rPr kumimoji="0" lang="es-PE" sz="2000" b="0" i="0" u="none" strike="noStrike" cap="none" normalizeH="0" baseline="0" dirty="0" smtClean="0">
                <a:ln>
                  <a:noFill/>
                </a:ln>
                <a:solidFill>
                  <a:schemeClr val="tx1"/>
                </a:solidFill>
                <a:effectLst/>
                <a:latin typeface="+mn-lt"/>
                <a:ea typeface="Times New Roman" pitchFamily="18" charset="0"/>
                <a:cs typeface="Times New Roman" pitchFamily="18" charset="0"/>
              </a:rPr>
              <a:t> </a:t>
            </a:r>
            <a:r>
              <a:rPr kumimoji="0" lang="es-PE" sz="2000" b="0" i="0" u="none" strike="noStrike" cap="none" normalizeH="0" baseline="0" dirty="0" err="1" smtClean="0">
                <a:ln>
                  <a:noFill/>
                </a:ln>
                <a:solidFill>
                  <a:schemeClr val="tx1"/>
                </a:solidFill>
                <a:effectLst/>
                <a:latin typeface="+mn-lt"/>
                <a:ea typeface="Times New Roman" pitchFamily="18" charset="0"/>
                <a:cs typeface="Times New Roman" pitchFamily="18" charset="0"/>
              </a:rPr>
              <a:t>tree</a:t>
            </a:r>
            <a:r>
              <a:rPr kumimoji="0" lang="es-PE" sz="2000" b="0" i="0" u="none" strike="noStrike" cap="none" normalizeH="0" baseline="0" dirty="0" smtClean="0">
                <a:ln>
                  <a:noFill/>
                </a:ln>
                <a:solidFill>
                  <a:schemeClr val="tx1"/>
                </a:solidFill>
                <a:effectLst/>
                <a:latin typeface="+mn-lt"/>
                <a:ea typeface="Times New Roman" pitchFamily="18" charset="0"/>
                <a:cs typeface="Times New Roman" pitchFamily="18" charset="0"/>
              </a:rPr>
              <a:t>. </a:t>
            </a:r>
            <a:endParaRPr kumimoji="0" lang="es-PE" sz="1200" b="0" i="0" u="none" strike="noStrike" cap="none" normalizeH="0" baseline="0" dirty="0" smtClean="0">
              <a:ln>
                <a:noFill/>
              </a:ln>
              <a:solidFill>
                <a:schemeClr val="tx1"/>
              </a:solidFill>
              <a:effectLst/>
              <a:latin typeface="+mn-lt"/>
            </a:endParaRPr>
          </a:p>
          <a:p>
            <a:pPr marL="266700" marR="0" lvl="0" indent="-266700" algn="l" defTabSz="914400" rtl="0" eaLnBrk="0" fontAlgn="base" latinLnBrk="0" hangingPunct="0">
              <a:lnSpc>
                <a:spcPct val="100000"/>
              </a:lnSpc>
              <a:spcBef>
                <a:spcPct val="0"/>
              </a:spcBef>
              <a:spcAft>
                <a:spcPct val="0"/>
              </a:spcAft>
              <a:buClrTx/>
              <a:buSzTx/>
              <a:buFontTx/>
              <a:buChar char="•"/>
              <a:tabLst/>
            </a:pPr>
            <a:r>
              <a:rPr kumimoji="0" lang="es-PE" sz="2000" b="0" i="0" u="none" strike="noStrike" cap="none" normalizeH="0" baseline="0" dirty="0" smtClean="0">
                <a:ln>
                  <a:noFill/>
                </a:ln>
                <a:solidFill>
                  <a:schemeClr val="tx1"/>
                </a:solidFill>
                <a:effectLst/>
                <a:latin typeface="+mn-lt"/>
                <a:ea typeface="Times New Roman" pitchFamily="18" charset="0"/>
                <a:cs typeface="Times New Roman" pitchFamily="18" charset="0"/>
              </a:rPr>
              <a:t>Explicar los conceptos de </a:t>
            </a:r>
            <a:r>
              <a:rPr kumimoji="0" lang="es-PE" sz="2000" b="0" i="0" u="none" strike="noStrike" cap="none" normalizeH="0" baseline="0" dirty="0" err="1" smtClean="0">
                <a:ln>
                  <a:noFill/>
                </a:ln>
                <a:solidFill>
                  <a:schemeClr val="tx1"/>
                </a:solidFill>
                <a:effectLst/>
                <a:latin typeface="+mn-lt"/>
                <a:ea typeface="Times New Roman" pitchFamily="18" charset="0"/>
                <a:cs typeface="Times New Roman" pitchFamily="18" charset="0"/>
              </a:rPr>
              <a:t>routing</a:t>
            </a:r>
            <a:r>
              <a:rPr kumimoji="0" lang="es-PE" sz="2000" b="0" i="0" u="none" strike="noStrike" cap="none" normalizeH="0" baseline="0" dirty="0" smtClean="0">
                <a:ln>
                  <a:noFill/>
                </a:ln>
                <a:solidFill>
                  <a:schemeClr val="tx1"/>
                </a:solidFill>
                <a:effectLst/>
                <a:latin typeface="+mn-lt"/>
                <a:ea typeface="Times New Roman" pitchFamily="18" charset="0"/>
                <a:cs typeface="Times New Roman" pitchFamily="18" charset="0"/>
              </a:rPr>
              <a:t> aplicados a una red de tamaño medio y las consideraciones a tener en cuenta para implementar </a:t>
            </a:r>
            <a:r>
              <a:rPr kumimoji="0" lang="es-PE" sz="2000" b="0" i="0" u="none" strike="noStrike" cap="none" normalizeH="0" baseline="0" dirty="0" err="1" smtClean="0">
                <a:ln>
                  <a:noFill/>
                </a:ln>
                <a:solidFill>
                  <a:schemeClr val="tx1"/>
                </a:solidFill>
                <a:effectLst/>
                <a:latin typeface="+mn-lt"/>
                <a:ea typeface="Times New Roman" pitchFamily="18" charset="0"/>
                <a:cs typeface="Times New Roman" pitchFamily="18" charset="0"/>
              </a:rPr>
              <a:t>routing</a:t>
            </a:r>
            <a:r>
              <a:rPr kumimoji="0" lang="es-PE" sz="2000" b="0" i="0" u="none" strike="noStrike" cap="none" normalizeH="0" baseline="0" dirty="0" smtClean="0">
                <a:ln>
                  <a:noFill/>
                </a:ln>
                <a:solidFill>
                  <a:schemeClr val="tx1"/>
                </a:solidFill>
                <a:effectLst/>
                <a:latin typeface="+mn-lt"/>
                <a:ea typeface="Times New Roman" pitchFamily="18" charset="0"/>
                <a:cs typeface="Times New Roman" pitchFamily="18" charset="0"/>
              </a:rPr>
              <a:t> en una red</a:t>
            </a:r>
            <a:endParaRPr kumimoji="0" lang="es-PE" sz="1200" b="0" i="0" u="none" strike="noStrike" cap="none" normalizeH="0" baseline="0" dirty="0" smtClean="0">
              <a:ln>
                <a:noFill/>
              </a:ln>
              <a:solidFill>
                <a:schemeClr val="tx1"/>
              </a:solidFill>
              <a:effectLst/>
              <a:latin typeface="+mn-lt"/>
            </a:endParaRPr>
          </a:p>
          <a:p>
            <a:pPr marL="266700" marR="0" lvl="0" indent="-266700" algn="l" defTabSz="914400" rtl="0" eaLnBrk="0" fontAlgn="base" latinLnBrk="0" hangingPunct="0">
              <a:lnSpc>
                <a:spcPct val="100000"/>
              </a:lnSpc>
              <a:spcBef>
                <a:spcPct val="0"/>
              </a:spcBef>
              <a:spcAft>
                <a:spcPct val="0"/>
              </a:spcAft>
              <a:buClrTx/>
              <a:buSzTx/>
              <a:buFontTx/>
              <a:buChar char="•"/>
              <a:tabLst/>
            </a:pPr>
            <a:r>
              <a:rPr kumimoji="0" lang="es-PE" sz="2000" b="0" i="0" u="none" strike="noStrike" cap="none" normalizeH="0" baseline="0" dirty="0" smtClean="0">
                <a:ln>
                  <a:noFill/>
                </a:ln>
                <a:solidFill>
                  <a:schemeClr val="tx1"/>
                </a:solidFill>
                <a:effectLst/>
                <a:latin typeface="+mn-lt"/>
                <a:ea typeface="Times New Roman" pitchFamily="18" charset="0"/>
                <a:cs typeface="Times New Roman" pitchFamily="18" charset="0"/>
              </a:rPr>
              <a:t>Configurar, verificar y resolver problemas de OSPF</a:t>
            </a:r>
            <a:endParaRPr kumimoji="0" lang="es-PE" sz="1200" b="0" i="0" u="none" strike="noStrike" cap="none" normalizeH="0" baseline="0" dirty="0" smtClean="0">
              <a:ln>
                <a:noFill/>
              </a:ln>
              <a:solidFill>
                <a:schemeClr val="tx1"/>
              </a:solidFill>
              <a:effectLst/>
              <a:latin typeface="+mn-lt"/>
            </a:endParaRPr>
          </a:p>
          <a:p>
            <a:pPr marL="266700" marR="0" lvl="0" indent="-266700" algn="l" defTabSz="914400" rtl="0" eaLnBrk="0" fontAlgn="base" latinLnBrk="0" hangingPunct="0">
              <a:lnSpc>
                <a:spcPct val="100000"/>
              </a:lnSpc>
              <a:spcBef>
                <a:spcPct val="0"/>
              </a:spcBef>
              <a:spcAft>
                <a:spcPct val="0"/>
              </a:spcAft>
              <a:buClrTx/>
              <a:buSzTx/>
              <a:buFontTx/>
              <a:buChar char="•"/>
              <a:tabLst/>
            </a:pPr>
            <a:r>
              <a:rPr kumimoji="0" lang="es-PE" sz="2000" b="0" i="0" u="none" strike="noStrike" cap="none" normalizeH="0" baseline="0" dirty="0" smtClean="0">
                <a:ln>
                  <a:noFill/>
                </a:ln>
                <a:solidFill>
                  <a:schemeClr val="tx1"/>
                </a:solidFill>
                <a:effectLst/>
                <a:latin typeface="+mn-lt"/>
                <a:ea typeface="Times New Roman" pitchFamily="18" charset="0"/>
                <a:cs typeface="Times New Roman" pitchFamily="18" charset="0"/>
              </a:rPr>
              <a:t>Configurar, verificar y resolver problemas de EIGRP </a:t>
            </a:r>
            <a:endParaRPr kumimoji="0" lang="es-PE" sz="1200" b="0" i="0" u="none" strike="noStrike" cap="none" normalizeH="0" baseline="0" dirty="0" smtClean="0">
              <a:ln>
                <a:noFill/>
              </a:ln>
              <a:solidFill>
                <a:schemeClr val="tx1"/>
              </a:solidFill>
              <a:effectLst/>
              <a:latin typeface="+mn-lt"/>
            </a:endParaRPr>
          </a:p>
          <a:p>
            <a:pPr marL="266700" marR="0" lvl="0" indent="-266700" algn="l" defTabSz="914400" rtl="0" eaLnBrk="0" fontAlgn="base" latinLnBrk="0" hangingPunct="0">
              <a:lnSpc>
                <a:spcPct val="100000"/>
              </a:lnSpc>
              <a:spcBef>
                <a:spcPct val="0"/>
              </a:spcBef>
              <a:spcAft>
                <a:spcPct val="0"/>
              </a:spcAft>
              <a:buClrTx/>
              <a:buSzTx/>
              <a:buFontTx/>
              <a:buChar char="•"/>
              <a:tabLst/>
            </a:pPr>
            <a:r>
              <a:rPr kumimoji="0" lang="es-PE" sz="2000" b="0" i="0" u="none" strike="noStrike" cap="none" normalizeH="0" baseline="0" dirty="0" smtClean="0">
                <a:ln>
                  <a:noFill/>
                </a:ln>
                <a:solidFill>
                  <a:schemeClr val="tx1"/>
                </a:solidFill>
                <a:effectLst/>
                <a:latin typeface="+mn-lt"/>
                <a:ea typeface="Times New Roman" pitchFamily="18" charset="0"/>
                <a:cs typeface="Times New Roman" pitchFamily="18" charset="0"/>
              </a:rPr>
              <a:t>Determinar cómo aplicar </a:t>
            </a:r>
            <a:r>
              <a:rPr kumimoji="0" lang="es-PE" sz="2000" b="0" i="0" u="none" strike="noStrike" cap="none" normalizeH="0" baseline="0" dirty="0" err="1" smtClean="0">
                <a:ln>
                  <a:noFill/>
                </a:ln>
                <a:solidFill>
                  <a:schemeClr val="tx1"/>
                </a:solidFill>
                <a:effectLst/>
                <a:latin typeface="+mn-lt"/>
                <a:ea typeface="Times New Roman" pitchFamily="18" charset="0"/>
                <a:cs typeface="Times New Roman" pitchFamily="18" charset="0"/>
              </a:rPr>
              <a:t>ACLs</a:t>
            </a:r>
            <a:r>
              <a:rPr kumimoji="0" lang="es-PE" sz="2000" b="0" i="0" u="none" strike="noStrike" cap="none" normalizeH="0" baseline="0" dirty="0" smtClean="0">
                <a:ln>
                  <a:noFill/>
                </a:ln>
                <a:solidFill>
                  <a:schemeClr val="tx1"/>
                </a:solidFill>
                <a:effectLst/>
                <a:latin typeface="+mn-lt"/>
                <a:ea typeface="Times New Roman" pitchFamily="18" charset="0"/>
                <a:cs typeface="Times New Roman" pitchFamily="18" charset="0"/>
              </a:rPr>
              <a:t> basadas en los requisitos de la red y cómo configurar, verificar y resolver los problemas de </a:t>
            </a:r>
            <a:r>
              <a:rPr kumimoji="0" lang="es-PE" sz="2000" b="0" i="0" u="none" strike="noStrike" cap="none" normalizeH="0" baseline="0" dirty="0" err="1" smtClean="0">
                <a:ln>
                  <a:noFill/>
                </a:ln>
                <a:solidFill>
                  <a:schemeClr val="tx1"/>
                </a:solidFill>
                <a:effectLst/>
                <a:latin typeface="+mn-lt"/>
                <a:ea typeface="Times New Roman" pitchFamily="18" charset="0"/>
                <a:cs typeface="Times New Roman" pitchFamily="18" charset="0"/>
              </a:rPr>
              <a:t>ACLs</a:t>
            </a:r>
            <a:r>
              <a:rPr kumimoji="0" lang="es-PE" sz="2000" b="0" i="0" u="none" strike="noStrike" cap="none" normalizeH="0" baseline="0" dirty="0" smtClean="0">
                <a:ln>
                  <a:noFill/>
                </a:ln>
                <a:solidFill>
                  <a:schemeClr val="tx1"/>
                </a:solidFill>
                <a:effectLst/>
                <a:latin typeface="+mn-lt"/>
                <a:ea typeface="Times New Roman" pitchFamily="18" charset="0"/>
                <a:cs typeface="Times New Roman" pitchFamily="18" charset="0"/>
              </a:rPr>
              <a:t> en una red mediana. </a:t>
            </a:r>
            <a:endParaRPr kumimoji="0" lang="es-PE" sz="1200" b="0" i="0" u="none" strike="noStrike" cap="none" normalizeH="0" baseline="0" dirty="0" smtClean="0">
              <a:ln>
                <a:noFill/>
              </a:ln>
              <a:solidFill>
                <a:schemeClr val="tx1"/>
              </a:solidFill>
              <a:effectLst/>
              <a:latin typeface="+mn-lt"/>
            </a:endParaRPr>
          </a:p>
          <a:p>
            <a:pPr marL="266700" marR="0" lvl="0" indent="-266700" algn="l" defTabSz="914400" rtl="0" eaLnBrk="0" fontAlgn="base" latinLnBrk="0" hangingPunct="0">
              <a:lnSpc>
                <a:spcPct val="100000"/>
              </a:lnSpc>
              <a:spcBef>
                <a:spcPct val="0"/>
              </a:spcBef>
              <a:spcAft>
                <a:spcPct val="0"/>
              </a:spcAft>
              <a:buClrTx/>
              <a:buSzTx/>
              <a:buFontTx/>
              <a:buChar char="•"/>
              <a:tabLst/>
            </a:pPr>
            <a:r>
              <a:rPr kumimoji="0" lang="es-PE" sz="2000" b="0" i="0" u="none" strike="noStrike" cap="none" normalizeH="0" baseline="0" dirty="0" smtClean="0">
                <a:ln>
                  <a:noFill/>
                </a:ln>
                <a:solidFill>
                  <a:schemeClr val="tx1"/>
                </a:solidFill>
                <a:effectLst/>
                <a:latin typeface="+mn-lt"/>
                <a:ea typeface="Times New Roman" pitchFamily="18" charset="0"/>
                <a:cs typeface="Times New Roman" pitchFamily="18" charset="0"/>
              </a:rPr>
              <a:t>Explicar cuando utilizar NAT o PAT en una red mediana y cómo configurar NAT o PAT en routers. </a:t>
            </a:r>
            <a:endParaRPr kumimoji="0" lang="es-PE" sz="1200" b="0" i="0" u="none" strike="noStrike" cap="none" normalizeH="0" baseline="0" dirty="0" smtClean="0">
              <a:ln>
                <a:noFill/>
              </a:ln>
              <a:solidFill>
                <a:schemeClr val="tx1"/>
              </a:solidFill>
              <a:effectLst/>
              <a:latin typeface="+mn-lt"/>
            </a:endParaRPr>
          </a:p>
          <a:p>
            <a:pPr marL="266700" marR="0" lvl="1" indent="-266700" algn="l" defTabSz="914400" rtl="0" eaLnBrk="0" fontAlgn="base" latinLnBrk="0" hangingPunct="0">
              <a:lnSpc>
                <a:spcPct val="100000"/>
              </a:lnSpc>
              <a:spcBef>
                <a:spcPct val="0"/>
              </a:spcBef>
              <a:spcAft>
                <a:spcPct val="0"/>
              </a:spcAft>
              <a:buClrTx/>
              <a:buSzTx/>
              <a:buFont typeface="Symbol" pitchFamily="18" charset="2"/>
              <a:buChar char=""/>
              <a:tabLst/>
            </a:pPr>
            <a:r>
              <a:rPr kumimoji="0" lang="es-PE" sz="2000" b="0" i="0" u="none" strike="noStrike" cap="none" normalizeH="0" baseline="0" dirty="0" smtClean="0">
                <a:ln>
                  <a:noFill/>
                </a:ln>
                <a:solidFill>
                  <a:schemeClr val="tx1"/>
                </a:solidFill>
                <a:effectLst/>
                <a:latin typeface="+mn-lt"/>
                <a:ea typeface="Times New Roman" pitchFamily="18" charset="0"/>
                <a:cs typeface="Times New Roman" pitchFamily="18" charset="0"/>
              </a:rPr>
              <a:t>Identificar e implementar la tecnología WAN adecuada basada en los requisitos de la red.</a:t>
            </a:r>
            <a:endParaRPr kumimoji="0" lang="es-PE" sz="1200" b="0" i="0" u="none" strike="noStrike" cap="none" normalizeH="0" baseline="0" dirty="0" smtClean="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PE" sz="3200" b="0" i="0" u="none" strike="noStrike" cap="none" normalizeH="0" baseline="0" dirty="0" smtClean="0">
              <a:ln>
                <a:noFill/>
              </a:ln>
              <a:solidFill>
                <a:schemeClr val="tx1"/>
              </a:solidFill>
              <a:effectLst/>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29">
                                            <p:txEl>
                                              <p:pRg st="0" end="0"/>
                                            </p:txEl>
                                          </p:spTgt>
                                        </p:tgtEl>
                                        <p:attrNameLst>
                                          <p:attrName>style.visibility</p:attrName>
                                        </p:attrNameLst>
                                      </p:cBhvr>
                                      <p:to>
                                        <p:strVal val="visible"/>
                                      </p:to>
                                    </p:set>
                                    <p:anim calcmode="lin" valueType="num">
                                      <p:cBhvr additive="base">
                                        <p:cTn id="7" dur="500" fill="hold"/>
                                        <p:tgtEl>
                                          <p:spTgt spid="2252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2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529">
                                            <p:txEl>
                                              <p:pRg st="1" end="1"/>
                                            </p:txEl>
                                          </p:spTgt>
                                        </p:tgtEl>
                                        <p:attrNameLst>
                                          <p:attrName>style.visibility</p:attrName>
                                        </p:attrNameLst>
                                      </p:cBhvr>
                                      <p:to>
                                        <p:strVal val="visible"/>
                                      </p:to>
                                    </p:set>
                                    <p:anim calcmode="lin" valueType="num">
                                      <p:cBhvr additive="base">
                                        <p:cTn id="13" dur="500" fill="hold"/>
                                        <p:tgtEl>
                                          <p:spTgt spid="2252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52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529">
                                            <p:txEl>
                                              <p:pRg st="2" end="2"/>
                                            </p:txEl>
                                          </p:spTgt>
                                        </p:tgtEl>
                                        <p:attrNameLst>
                                          <p:attrName>style.visibility</p:attrName>
                                        </p:attrNameLst>
                                      </p:cBhvr>
                                      <p:to>
                                        <p:strVal val="visible"/>
                                      </p:to>
                                    </p:set>
                                    <p:anim calcmode="lin" valueType="num">
                                      <p:cBhvr additive="base">
                                        <p:cTn id="19" dur="500" fill="hold"/>
                                        <p:tgtEl>
                                          <p:spTgt spid="2252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52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529">
                                            <p:txEl>
                                              <p:pRg st="3" end="3"/>
                                            </p:txEl>
                                          </p:spTgt>
                                        </p:tgtEl>
                                        <p:attrNameLst>
                                          <p:attrName>style.visibility</p:attrName>
                                        </p:attrNameLst>
                                      </p:cBhvr>
                                      <p:to>
                                        <p:strVal val="visible"/>
                                      </p:to>
                                    </p:set>
                                    <p:anim calcmode="lin" valueType="num">
                                      <p:cBhvr additive="base">
                                        <p:cTn id="25" dur="500" fill="hold"/>
                                        <p:tgtEl>
                                          <p:spTgt spid="2252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52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529">
                                            <p:txEl>
                                              <p:pRg st="4" end="4"/>
                                            </p:txEl>
                                          </p:spTgt>
                                        </p:tgtEl>
                                        <p:attrNameLst>
                                          <p:attrName>style.visibility</p:attrName>
                                        </p:attrNameLst>
                                      </p:cBhvr>
                                      <p:to>
                                        <p:strVal val="visible"/>
                                      </p:to>
                                    </p:set>
                                    <p:anim calcmode="lin" valueType="num">
                                      <p:cBhvr additive="base">
                                        <p:cTn id="31" dur="500" fill="hold"/>
                                        <p:tgtEl>
                                          <p:spTgt spid="2252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252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2529">
                                            <p:txEl>
                                              <p:pRg st="5" end="5"/>
                                            </p:txEl>
                                          </p:spTgt>
                                        </p:tgtEl>
                                        <p:attrNameLst>
                                          <p:attrName>style.visibility</p:attrName>
                                        </p:attrNameLst>
                                      </p:cBhvr>
                                      <p:to>
                                        <p:strVal val="visible"/>
                                      </p:to>
                                    </p:set>
                                    <p:anim calcmode="lin" valueType="num">
                                      <p:cBhvr additive="base">
                                        <p:cTn id="37" dur="500" fill="hold"/>
                                        <p:tgtEl>
                                          <p:spTgt spid="2252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252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2529">
                                            <p:txEl>
                                              <p:pRg st="6" end="6"/>
                                            </p:txEl>
                                          </p:spTgt>
                                        </p:tgtEl>
                                        <p:attrNameLst>
                                          <p:attrName>style.visibility</p:attrName>
                                        </p:attrNameLst>
                                      </p:cBhvr>
                                      <p:to>
                                        <p:strVal val="visible"/>
                                      </p:to>
                                    </p:set>
                                    <p:anim calcmode="lin" valueType="num">
                                      <p:cBhvr additive="base">
                                        <p:cTn id="43" dur="500" fill="hold"/>
                                        <p:tgtEl>
                                          <p:spTgt spid="2252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2529">
                                            <p:txEl>
                                              <p:pRg st="6" end="6"/>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2529">
                                            <p:txEl>
                                              <p:pRg st="7" end="7"/>
                                            </p:txEl>
                                          </p:spTgt>
                                        </p:tgtEl>
                                        <p:attrNameLst>
                                          <p:attrName>style.visibility</p:attrName>
                                        </p:attrNameLst>
                                      </p:cBhvr>
                                      <p:to>
                                        <p:strVal val="visible"/>
                                      </p:to>
                                    </p:set>
                                    <p:anim calcmode="lin" valueType="num">
                                      <p:cBhvr additive="base">
                                        <p:cTn id="47" dur="500" fill="hold"/>
                                        <p:tgtEl>
                                          <p:spTgt spid="22529">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252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9"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57158" y="785794"/>
            <a:ext cx="6357982" cy="523220"/>
          </a:xfrm>
          <a:prstGeom prst="rect">
            <a:avLst/>
          </a:prstGeom>
          <a:noFill/>
        </p:spPr>
        <p:txBody>
          <a:bodyPr wrap="square" rtlCol="0">
            <a:spAutoFit/>
          </a:bodyPr>
          <a:lstStyle/>
          <a:p>
            <a:r>
              <a:rPr lang="es-PE" sz="2800" b="1" dirty="0" smtClean="0"/>
              <a:t>Colisión</a:t>
            </a:r>
            <a:endParaRPr lang="es-PE" sz="2800" b="1" dirty="0"/>
          </a:p>
        </p:txBody>
      </p:sp>
      <p:sp>
        <p:nvSpPr>
          <p:cNvPr id="3" name="2 CuadroTexto"/>
          <p:cNvSpPr txBox="1"/>
          <p:nvPr/>
        </p:nvSpPr>
        <p:spPr>
          <a:xfrm>
            <a:off x="1142976" y="1928802"/>
            <a:ext cx="7000924" cy="1200329"/>
          </a:xfrm>
          <a:prstGeom prst="rect">
            <a:avLst/>
          </a:prstGeom>
          <a:noFill/>
        </p:spPr>
        <p:txBody>
          <a:bodyPr wrap="square" rtlCol="0">
            <a:spAutoFit/>
          </a:bodyPr>
          <a:lstStyle/>
          <a:p>
            <a:pPr marL="177800" indent="-177800">
              <a:buFont typeface="Arial" pitchFamily="34" charset="0"/>
              <a:buChar char="•"/>
            </a:pPr>
            <a:r>
              <a:rPr lang="es-PE" dirty="0" smtClean="0"/>
              <a:t>Se produce cuando dos computadoras intentan tomar el medio de transmisión al mismo tiempo.</a:t>
            </a:r>
          </a:p>
          <a:p>
            <a:pPr marL="177800" indent="-177800">
              <a:buFont typeface="Arial" pitchFamily="34" charset="0"/>
              <a:buChar char="•"/>
            </a:pPr>
            <a:r>
              <a:rPr lang="es-PE" dirty="0" smtClean="0"/>
              <a:t>Producto de la colisión se difunde una trama o frame llamada JAM</a:t>
            </a:r>
            <a:endParaRPr lang="es-P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57224" y="714356"/>
            <a:ext cx="1223412" cy="523220"/>
          </a:xfrm>
          <a:prstGeom prst="rect">
            <a:avLst/>
          </a:prstGeom>
          <a:noFill/>
        </p:spPr>
        <p:txBody>
          <a:bodyPr wrap="none" rtlCol="0">
            <a:spAutoFit/>
          </a:bodyPr>
          <a:lstStyle/>
          <a:p>
            <a:r>
              <a:rPr lang="es-PE" sz="2800" b="1" dirty="0" smtClean="0"/>
              <a:t>Indice</a:t>
            </a:r>
            <a:endParaRPr lang="es-PE" sz="2800" b="1" dirty="0"/>
          </a:p>
        </p:txBody>
      </p:sp>
      <p:sp>
        <p:nvSpPr>
          <p:cNvPr id="3" name="2 CuadroTexto"/>
          <p:cNvSpPr txBox="1"/>
          <p:nvPr/>
        </p:nvSpPr>
        <p:spPr>
          <a:xfrm>
            <a:off x="1071538" y="1857364"/>
            <a:ext cx="5442516" cy="1754326"/>
          </a:xfrm>
          <a:prstGeom prst="rect">
            <a:avLst/>
          </a:prstGeom>
          <a:noFill/>
        </p:spPr>
        <p:txBody>
          <a:bodyPr wrap="none" rtlCol="0">
            <a:spAutoFit/>
          </a:bodyPr>
          <a:lstStyle/>
          <a:p>
            <a:pPr marL="342900" indent="-342900">
              <a:buFont typeface="+mj-lt"/>
              <a:buAutoNum type="arabicPeriod"/>
            </a:pPr>
            <a:r>
              <a:rPr lang="es-PE" dirty="0" smtClean="0"/>
              <a:t>Conceptos Básicos y Configuración de switches</a:t>
            </a:r>
          </a:p>
          <a:p>
            <a:pPr marL="342900" indent="-342900">
              <a:buFont typeface="+mj-lt"/>
              <a:buAutoNum type="arabicPeriod"/>
            </a:pPr>
            <a:r>
              <a:rPr lang="es-PE" dirty="0" smtClean="0"/>
              <a:t>Introducción a las VLAN</a:t>
            </a:r>
          </a:p>
          <a:p>
            <a:pPr marL="342900" indent="-342900">
              <a:buFont typeface="+mj-lt"/>
              <a:buAutoNum type="arabicPeriod"/>
            </a:pPr>
            <a:r>
              <a:rPr lang="es-PE" dirty="0" smtClean="0"/>
              <a:t>VTP</a:t>
            </a:r>
          </a:p>
          <a:p>
            <a:pPr marL="342900" indent="-342900">
              <a:buFont typeface="+mj-lt"/>
              <a:buAutoNum type="arabicPeriod"/>
            </a:pPr>
            <a:r>
              <a:rPr lang="es-PE" dirty="0" smtClean="0"/>
              <a:t>STP</a:t>
            </a:r>
          </a:p>
          <a:p>
            <a:pPr marL="342900" indent="-342900">
              <a:buFont typeface="+mj-lt"/>
              <a:buAutoNum type="arabicPeriod"/>
            </a:pPr>
            <a:r>
              <a:rPr lang="es-PE" dirty="0" smtClean="0"/>
              <a:t>InterVLAN </a:t>
            </a:r>
            <a:r>
              <a:rPr lang="es-PE" dirty="0" err="1" smtClean="0"/>
              <a:t>routing</a:t>
            </a:r>
            <a:endParaRPr lang="es-PE" dirty="0" smtClean="0"/>
          </a:p>
          <a:p>
            <a:pPr marL="342900" indent="-342900">
              <a:buFont typeface="+mj-lt"/>
              <a:buAutoNum type="arabicPeriod"/>
            </a:pPr>
            <a:endParaRPr lang="es-PE"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57224" y="714356"/>
            <a:ext cx="2361544" cy="523220"/>
          </a:xfrm>
          <a:prstGeom prst="rect">
            <a:avLst/>
          </a:prstGeom>
          <a:noFill/>
        </p:spPr>
        <p:txBody>
          <a:bodyPr wrap="none" rtlCol="0">
            <a:spAutoFit/>
          </a:bodyPr>
          <a:lstStyle/>
          <a:p>
            <a:r>
              <a:rPr lang="es-PE" sz="2800" b="1" dirty="0" smtClean="0"/>
              <a:t>Introducción</a:t>
            </a:r>
            <a:endParaRPr lang="es-PE" sz="2800" b="1" dirty="0"/>
          </a:p>
        </p:txBody>
      </p:sp>
      <p:sp>
        <p:nvSpPr>
          <p:cNvPr id="3" name="2 CuadroTexto"/>
          <p:cNvSpPr txBox="1"/>
          <p:nvPr/>
        </p:nvSpPr>
        <p:spPr>
          <a:xfrm>
            <a:off x="928663" y="1928802"/>
            <a:ext cx="7500990" cy="4185761"/>
          </a:xfrm>
          <a:prstGeom prst="rect">
            <a:avLst/>
          </a:prstGeom>
          <a:noFill/>
        </p:spPr>
        <p:txBody>
          <a:bodyPr wrap="square" rtlCol="0">
            <a:spAutoFit/>
          </a:bodyPr>
          <a:lstStyle/>
          <a:p>
            <a:pPr marL="177800" indent="-177800">
              <a:spcAft>
                <a:spcPts val="600"/>
              </a:spcAft>
              <a:buFont typeface="Arial" pitchFamily="34" charset="0"/>
              <a:buChar char="•"/>
            </a:pPr>
            <a:r>
              <a:rPr lang="es-PE" dirty="0" smtClean="0"/>
              <a:t>Esta sesión introduce los principales conceptos de la tecnología de switches.</a:t>
            </a:r>
          </a:p>
          <a:p>
            <a:pPr marL="177800" indent="-177800">
              <a:spcAft>
                <a:spcPts val="600"/>
              </a:spcAft>
              <a:buFont typeface="Arial" pitchFamily="34" charset="0"/>
              <a:buChar char="•"/>
            </a:pPr>
            <a:r>
              <a:rPr lang="es-PE" dirty="0" smtClean="0"/>
              <a:t>Cubre las funciones clave del switch Cisco Catalyst</a:t>
            </a:r>
            <a:r>
              <a:rPr lang="es-PE" baseline="30000" dirty="0" smtClean="0"/>
              <a:t>®</a:t>
            </a:r>
            <a:r>
              <a:rPr lang="es-PE" dirty="0" smtClean="0"/>
              <a:t>.</a:t>
            </a:r>
          </a:p>
          <a:p>
            <a:pPr marL="177800" indent="-177800">
              <a:spcAft>
                <a:spcPts val="600"/>
              </a:spcAft>
              <a:buFont typeface="Arial" pitchFamily="34" charset="0"/>
              <a:buChar char="•"/>
            </a:pPr>
            <a:r>
              <a:rPr lang="es-PE" dirty="0" smtClean="0"/>
              <a:t>Introduce algunas funciones externas que pueden alterar el switch.</a:t>
            </a:r>
          </a:p>
          <a:p>
            <a:pPr marL="177800" indent="-177800">
              <a:spcAft>
                <a:spcPts val="600"/>
              </a:spcAft>
              <a:buFont typeface="Arial" pitchFamily="34" charset="0"/>
              <a:buChar char="•"/>
            </a:pPr>
            <a:r>
              <a:rPr lang="es-PE" dirty="0" smtClean="0"/>
              <a:t>Incluye los siguientes tópicos:</a:t>
            </a:r>
          </a:p>
          <a:p>
            <a:pPr marL="177800" indent="-177800">
              <a:spcAft>
                <a:spcPts val="600"/>
              </a:spcAft>
            </a:pPr>
            <a:endParaRPr lang="es-PE" dirty="0" smtClean="0"/>
          </a:p>
          <a:p>
            <a:pPr marL="635000" lvl="1" indent="-177800">
              <a:spcAft>
                <a:spcPts val="600"/>
              </a:spcAft>
              <a:buFont typeface="Wingdings" pitchFamily="2" charset="2"/>
              <a:buChar char="§"/>
            </a:pPr>
            <a:r>
              <a:rPr lang="es-PE" dirty="0" smtClean="0"/>
              <a:t>Objetivos</a:t>
            </a:r>
          </a:p>
          <a:p>
            <a:pPr marL="635000" lvl="1" indent="-177800">
              <a:spcAft>
                <a:spcPts val="600"/>
              </a:spcAft>
              <a:buFont typeface="Wingdings" pitchFamily="2" charset="2"/>
              <a:buChar char="§"/>
            </a:pPr>
            <a:r>
              <a:rPr lang="es-PE" dirty="0" smtClean="0"/>
              <a:t>Tecnología switching (Bridging) nivel 2</a:t>
            </a:r>
          </a:p>
          <a:p>
            <a:pPr marL="635000" lvl="1" indent="-177800">
              <a:spcAft>
                <a:spcPts val="600"/>
              </a:spcAft>
              <a:buFont typeface="Wingdings" pitchFamily="2" charset="2"/>
              <a:buChar char="§"/>
            </a:pPr>
            <a:r>
              <a:rPr lang="es-PE" dirty="0" smtClean="0"/>
              <a:t>Tecnología del switch Catalyst</a:t>
            </a:r>
          </a:p>
          <a:p>
            <a:pPr marL="635000" lvl="1" indent="-177800">
              <a:spcAft>
                <a:spcPts val="600"/>
              </a:spcAft>
              <a:buFont typeface="Wingdings" pitchFamily="2" charset="2"/>
              <a:buChar char="§"/>
            </a:pPr>
            <a:r>
              <a:rPr lang="es-PE" dirty="0" smtClean="0"/>
              <a:t>Configuración general del Switch Catalyst</a:t>
            </a:r>
          </a:p>
          <a:p>
            <a:pPr marL="177800" indent="-177800">
              <a:spcAft>
                <a:spcPts val="600"/>
              </a:spcAft>
              <a:buFont typeface="Arial" pitchFamily="34" charset="0"/>
              <a:buChar char="•"/>
            </a:pPr>
            <a:endParaRPr lang="es-PE" dirty="0" smtClean="0"/>
          </a:p>
          <a:p>
            <a:pPr marL="177800" indent="-177800">
              <a:spcAft>
                <a:spcPts val="600"/>
              </a:spcAft>
              <a:buFont typeface="Arial" pitchFamily="34" charset="0"/>
              <a:buChar char="•"/>
            </a:pPr>
            <a:endParaRPr lang="es-PE"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57224" y="714356"/>
            <a:ext cx="1822935" cy="523220"/>
          </a:xfrm>
          <a:prstGeom prst="rect">
            <a:avLst/>
          </a:prstGeom>
          <a:noFill/>
        </p:spPr>
        <p:txBody>
          <a:bodyPr wrap="none" rtlCol="0">
            <a:spAutoFit/>
          </a:bodyPr>
          <a:lstStyle/>
          <a:p>
            <a:r>
              <a:rPr lang="es-PE" sz="2800" b="1" dirty="0" smtClean="0"/>
              <a:t>Objetivos</a:t>
            </a:r>
            <a:endParaRPr lang="es-PE" sz="2800" b="1" dirty="0"/>
          </a:p>
        </p:txBody>
      </p:sp>
      <p:sp>
        <p:nvSpPr>
          <p:cNvPr id="3" name="2 CuadroTexto"/>
          <p:cNvSpPr txBox="1"/>
          <p:nvPr/>
        </p:nvSpPr>
        <p:spPr>
          <a:xfrm>
            <a:off x="1071538" y="1785926"/>
            <a:ext cx="7429552" cy="2031325"/>
          </a:xfrm>
          <a:prstGeom prst="rect">
            <a:avLst/>
          </a:prstGeom>
          <a:noFill/>
        </p:spPr>
        <p:txBody>
          <a:bodyPr wrap="square" rtlCol="0">
            <a:spAutoFit/>
          </a:bodyPr>
          <a:lstStyle/>
          <a:p>
            <a:r>
              <a:rPr lang="es-PE" dirty="0" smtClean="0"/>
              <a:t>Al finalizar esta sesión usted será capaz de ejecutar los siguientes trabajos:</a:t>
            </a:r>
          </a:p>
          <a:p>
            <a:endParaRPr lang="es-PE" dirty="0" smtClean="0"/>
          </a:p>
          <a:p>
            <a:pPr marL="266700" indent="-266700">
              <a:buFont typeface="Arial" pitchFamily="34" charset="0"/>
              <a:buChar char="•"/>
            </a:pPr>
            <a:r>
              <a:rPr lang="es-PE" dirty="0" smtClean="0"/>
              <a:t>Describir la operación de un switch nivel 2</a:t>
            </a:r>
          </a:p>
          <a:p>
            <a:pPr marL="266700" indent="-266700">
              <a:buFont typeface="Arial" pitchFamily="34" charset="0"/>
              <a:buChar char="•"/>
            </a:pPr>
            <a:r>
              <a:rPr lang="es-PE" dirty="0" smtClean="0"/>
              <a:t>Configurar un switch Cisco Catalyst</a:t>
            </a:r>
          </a:p>
          <a:p>
            <a:pPr marL="266700" indent="-266700">
              <a:buFont typeface="Arial" pitchFamily="34" charset="0"/>
              <a:buChar char="•"/>
            </a:pPr>
            <a:r>
              <a:rPr lang="es-PE" dirty="0" smtClean="0"/>
              <a:t>Mostrar los comandos para verificar la configuración y la operación</a:t>
            </a:r>
          </a:p>
          <a:p>
            <a:pPr>
              <a:buFont typeface="Arial" pitchFamily="34" charset="0"/>
              <a:buChar char="•"/>
            </a:pPr>
            <a:endParaRPr lang="es-PE"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57224" y="714356"/>
            <a:ext cx="5749266" cy="523220"/>
          </a:xfrm>
          <a:prstGeom prst="rect">
            <a:avLst/>
          </a:prstGeom>
          <a:noFill/>
        </p:spPr>
        <p:txBody>
          <a:bodyPr wrap="none" rtlCol="0">
            <a:spAutoFit/>
          </a:bodyPr>
          <a:lstStyle/>
          <a:p>
            <a:r>
              <a:rPr lang="es-PE" sz="2800" b="1" dirty="0" smtClean="0"/>
              <a:t>Nivel 2: Tecnología de Switching</a:t>
            </a:r>
            <a:endParaRPr lang="es-PE" sz="2800" b="1" dirty="0"/>
          </a:p>
        </p:txBody>
      </p:sp>
      <p:sp>
        <p:nvSpPr>
          <p:cNvPr id="3" name="2 CuadroTexto"/>
          <p:cNvSpPr txBox="1"/>
          <p:nvPr/>
        </p:nvSpPr>
        <p:spPr>
          <a:xfrm>
            <a:off x="2857488" y="1500174"/>
            <a:ext cx="3749744" cy="369332"/>
          </a:xfrm>
          <a:prstGeom prst="rect">
            <a:avLst/>
          </a:prstGeom>
          <a:noFill/>
        </p:spPr>
        <p:txBody>
          <a:bodyPr wrap="none" rtlCol="0">
            <a:spAutoFit/>
          </a:bodyPr>
          <a:lstStyle/>
          <a:p>
            <a:r>
              <a:rPr lang="es-PE" dirty="0" smtClean="0"/>
              <a:t>El switch tiene 3 funciones básicas</a:t>
            </a:r>
            <a:endParaRPr lang="es-PE" dirty="0"/>
          </a:p>
        </p:txBody>
      </p:sp>
      <p:pic>
        <p:nvPicPr>
          <p:cNvPr id="1026" name="Picture 2"/>
          <p:cNvPicPr>
            <a:picLocks noChangeAspect="1" noChangeArrowheads="1"/>
          </p:cNvPicPr>
          <p:nvPr/>
        </p:nvPicPr>
        <p:blipFill>
          <a:blip r:embed="rId2"/>
          <a:srcRect/>
          <a:stretch>
            <a:fillRect/>
          </a:stretch>
        </p:blipFill>
        <p:spPr bwMode="auto">
          <a:xfrm>
            <a:off x="2571736" y="1928802"/>
            <a:ext cx="4071966" cy="4071966"/>
          </a:xfrm>
          <a:prstGeom prst="rect">
            <a:avLst/>
          </a:prstGeom>
          <a:noFill/>
          <a:ln w="9525">
            <a:noFill/>
            <a:miter lim="800000"/>
            <a:headEnd/>
            <a:tailEnd/>
          </a:ln>
          <a:effectLst/>
        </p:spPr>
      </p:pic>
      <p:sp>
        <p:nvSpPr>
          <p:cNvPr id="5" name="4 CuadroTexto"/>
          <p:cNvSpPr txBox="1"/>
          <p:nvPr/>
        </p:nvSpPr>
        <p:spPr>
          <a:xfrm>
            <a:off x="5929322" y="4572008"/>
            <a:ext cx="1954381" cy="369332"/>
          </a:xfrm>
          <a:prstGeom prst="rect">
            <a:avLst/>
          </a:prstGeom>
          <a:noFill/>
        </p:spPr>
        <p:txBody>
          <a:bodyPr wrap="none" rtlCol="0">
            <a:spAutoFit/>
          </a:bodyPr>
          <a:lstStyle/>
          <a:p>
            <a:r>
              <a:rPr lang="es-PE" dirty="0" smtClean="0">
                <a:solidFill>
                  <a:srgbClr val="FF0000"/>
                </a:solidFill>
              </a:rPr>
              <a:t>Aprender la MAC</a:t>
            </a:r>
            <a:endParaRPr lang="es-PE" dirty="0">
              <a:solidFill>
                <a:srgbClr val="FF0000"/>
              </a:solidFill>
            </a:endParaRPr>
          </a:p>
        </p:txBody>
      </p:sp>
      <p:sp>
        <p:nvSpPr>
          <p:cNvPr id="6" name="5 CuadroTexto"/>
          <p:cNvSpPr txBox="1"/>
          <p:nvPr/>
        </p:nvSpPr>
        <p:spPr>
          <a:xfrm>
            <a:off x="6643702" y="4929198"/>
            <a:ext cx="2500298" cy="646331"/>
          </a:xfrm>
          <a:prstGeom prst="rect">
            <a:avLst/>
          </a:prstGeom>
          <a:noFill/>
        </p:spPr>
        <p:txBody>
          <a:bodyPr wrap="square" rtlCol="0">
            <a:spAutoFit/>
          </a:bodyPr>
          <a:lstStyle/>
          <a:p>
            <a:r>
              <a:rPr lang="es-PE" dirty="0" smtClean="0">
                <a:solidFill>
                  <a:srgbClr val="FF0000"/>
                </a:solidFill>
              </a:rPr>
              <a:t>Decisiones de Redirigir/Filtro</a:t>
            </a:r>
            <a:endParaRPr lang="es-PE" dirty="0">
              <a:solidFill>
                <a:srgbClr val="FF0000"/>
              </a:solidFill>
            </a:endParaRPr>
          </a:p>
        </p:txBody>
      </p:sp>
      <p:sp>
        <p:nvSpPr>
          <p:cNvPr id="7" name="6 CuadroTexto"/>
          <p:cNvSpPr txBox="1"/>
          <p:nvPr/>
        </p:nvSpPr>
        <p:spPr>
          <a:xfrm>
            <a:off x="5715008" y="5572140"/>
            <a:ext cx="1595309" cy="369332"/>
          </a:xfrm>
          <a:prstGeom prst="rect">
            <a:avLst/>
          </a:prstGeom>
          <a:noFill/>
        </p:spPr>
        <p:txBody>
          <a:bodyPr wrap="none" rtlCol="0">
            <a:spAutoFit/>
          </a:bodyPr>
          <a:lstStyle/>
          <a:p>
            <a:r>
              <a:rPr lang="es-PE" dirty="0" smtClean="0">
                <a:solidFill>
                  <a:srgbClr val="FF0000"/>
                </a:solidFill>
              </a:rPr>
              <a:t>Evitar el Loop</a:t>
            </a:r>
            <a:endParaRPr lang="es-PE" dirty="0">
              <a:solidFill>
                <a:srgbClr val="FF0000"/>
              </a:solidFill>
            </a:endParaRPr>
          </a:p>
        </p:txBody>
      </p:sp>
      <p:sp>
        <p:nvSpPr>
          <p:cNvPr id="9" name="8 Llamada rectangular redondeada"/>
          <p:cNvSpPr/>
          <p:nvPr/>
        </p:nvSpPr>
        <p:spPr>
          <a:xfrm>
            <a:off x="285720" y="2143116"/>
            <a:ext cx="2000264" cy="1500198"/>
          </a:xfrm>
          <a:prstGeom prst="wedgeRoundRectCallout">
            <a:avLst>
              <a:gd name="adj1" fmla="val 115039"/>
              <a:gd name="adj2" fmla="val 39643"/>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r>
              <a:rPr lang="es-PE" b="1" dirty="0" smtClean="0"/>
              <a:t>EL SWITCH OPERA EN NIVEL 2 DEL MODELO OSI</a:t>
            </a:r>
            <a:endParaRPr lang="es-PE"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wipe(down)">
                                      <p:cBhvr>
                                        <p:cTn id="10" dur="500"/>
                                        <p:tgtEl>
                                          <p:spTgt spid="6">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wipe(down)">
                                      <p:cBhvr>
                                        <p:cTn id="13" dur="500"/>
                                        <p:tgtEl>
                                          <p:spTgt spid="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bg/>
                                          </p:spTgt>
                                        </p:tgtEl>
                                        <p:attrNameLst>
                                          <p:attrName>style.visibility</p:attrName>
                                        </p:attrNameLst>
                                      </p:cBhvr>
                                      <p:to>
                                        <p:strVal val="visible"/>
                                      </p:to>
                                    </p:set>
                                    <p:animEffect transition="in" filter="fade">
                                      <p:cBhvr>
                                        <p:cTn id="18" dur="2000"/>
                                        <p:tgtEl>
                                          <p:spTgt spid="9">
                                            <p:bg/>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P spid="7" grpId="0" build="p"/>
      <p:bldP spid="9" grpId="0" build="allAtOnce"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57224" y="714356"/>
            <a:ext cx="1983235" cy="523220"/>
          </a:xfrm>
          <a:prstGeom prst="rect">
            <a:avLst/>
          </a:prstGeom>
          <a:noFill/>
        </p:spPr>
        <p:txBody>
          <a:bodyPr wrap="none" rtlCol="0">
            <a:spAutoFit/>
          </a:bodyPr>
          <a:lstStyle/>
          <a:p>
            <a:r>
              <a:rPr lang="es-PE" sz="2800" b="1" dirty="0" smtClean="0"/>
              <a:t>Funciones</a:t>
            </a:r>
            <a:endParaRPr lang="es-PE" sz="2800" b="1" dirty="0"/>
          </a:p>
        </p:txBody>
      </p:sp>
      <p:sp>
        <p:nvSpPr>
          <p:cNvPr id="3" name="2 CuadroTexto"/>
          <p:cNvSpPr txBox="1"/>
          <p:nvPr/>
        </p:nvSpPr>
        <p:spPr>
          <a:xfrm>
            <a:off x="1000101" y="1785926"/>
            <a:ext cx="7572428" cy="3724096"/>
          </a:xfrm>
          <a:prstGeom prst="rect">
            <a:avLst/>
          </a:prstGeom>
          <a:noFill/>
        </p:spPr>
        <p:txBody>
          <a:bodyPr wrap="square" rtlCol="0">
            <a:spAutoFit/>
          </a:bodyPr>
          <a:lstStyle/>
          <a:p>
            <a:pPr marL="342900" indent="-342900">
              <a:spcAft>
                <a:spcPts val="1200"/>
              </a:spcAft>
              <a:buFont typeface="+mj-lt"/>
              <a:buAutoNum type="arabicPeriod"/>
            </a:pPr>
            <a:r>
              <a:rPr lang="es-PE" dirty="0" smtClean="0"/>
              <a:t>Un switch Ethernet aprende el Media Access Control (MAC), de todos los dispositivos que están conectados a sus puertos. Se construye una tabla MAC/PORT.</a:t>
            </a:r>
          </a:p>
          <a:p>
            <a:pPr marL="342900" indent="-342900">
              <a:spcAft>
                <a:spcPts val="1200"/>
              </a:spcAft>
              <a:buFont typeface="+mj-lt"/>
              <a:buAutoNum type="arabicPeriod"/>
            </a:pPr>
            <a:r>
              <a:rPr lang="es-PE" dirty="0" smtClean="0"/>
              <a:t>Cuando un switch Ethernet recibe un frame o trama  consulta la tabla de MAC para determinar el puerto por donde está la MAC de destino. Si la dirección MAC no es hallada el frame es retransmitido sobre el mismo puerto.</a:t>
            </a:r>
          </a:p>
          <a:p>
            <a:pPr marL="342900" indent="-342900">
              <a:buFont typeface="+mj-lt"/>
              <a:buAutoNum type="arabicPeriod"/>
            </a:pPr>
            <a:r>
              <a:rPr lang="es-PE" dirty="0" smtClean="0"/>
              <a:t>Cuando la red de switches incluye rutas alternas por redundancia (LOOPS), el switch Ethernet puede prevenir frames duplicados que vienen de los enlaces redundantes si solo si el </a:t>
            </a:r>
            <a:r>
              <a:rPr lang="es-PE" b="1" dirty="0" smtClean="0"/>
              <a:t>P</a:t>
            </a:r>
            <a:r>
              <a:rPr lang="es-PE" dirty="0" smtClean="0"/>
              <a:t>rotocolo </a:t>
            </a:r>
            <a:r>
              <a:rPr lang="es-PE" b="1" dirty="0" smtClean="0"/>
              <a:t>S</a:t>
            </a:r>
            <a:r>
              <a:rPr lang="es-PE" dirty="0" smtClean="0"/>
              <a:t>panning </a:t>
            </a:r>
            <a:r>
              <a:rPr lang="es-PE" b="1" dirty="0" smtClean="0"/>
              <a:t>T</a:t>
            </a:r>
            <a:r>
              <a:rPr lang="es-PE" dirty="0" smtClean="0"/>
              <a:t>ree </a:t>
            </a:r>
            <a:r>
              <a:rPr lang="es-PE" b="1" dirty="0" smtClean="0"/>
              <a:t>STP</a:t>
            </a:r>
            <a:r>
              <a:rPr lang="es-PE" dirty="0" smtClean="0"/>
              <a:t> está habilitado.</a:t>
            </a:r>
          </a:p>
          <a:p>
            <a:pPr marL="342900" indent="-342900">
              <a:buFont typeface="+mj-lt"/>
              <a:buAutoNum type="arabicPeriod"/>
            </a:pPr>
            <a:endParaRPr lang="es-P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57224" y="714356"/>
            <a:ext cx="6114174" cy="523220"/>
          </a:xfrm>
          <a:prstGeom prst="rect">
            <a:avLst/>
          </a:prstGeom>
          <a:noFill/>
        </p:spPr>
        <p:txBody>
          <a:bodyPr wrap="none" rtlCol="0">
            <a:spAutoFit/>
          </a:bodyPr>
          <a:lstStyle/>
          <a:p>
            <a:r>
              <a:rPr lang="es-PE" sz="2800" b="1" dirty="0" smtClean="0"/>
              <a:t>El switch ¿Cómo aprende la MAC?</a:t>
            </a:r>
            <a:endParaRPr lang="es-PE" sz="2800" b="1" dirty="0"/>
          </a:p>
        </p:txBody>
      </p:sp>
      <p:pic>
        <p:nvPicPr>
          <p:cNvPr id="2050" name="Picture 2"/>
          <p:cNvPicPr>
            <a:picLocks noChangeAspect="1" noChangeArrowheads="1"/>
          </p:cNvPicPr>
          <p:nvPr/>
        </p:nvPicPr>
        <p:blipFill>
          <a:blip r:embed="rId2"/>
          <a:srcRect/>
          <a:stretch>
            <a:fillRect/>
          </a:stretch>
        </p:blipFill>
        <p:spPr bwMode="auto">
          <a:xfrm>
            <a:off x="1857356" y="1428736"/>
            <a:ext cx="5929354" cy="2915875"/>
          </a:xfrm>
          <a:prstGeom prst="rect">
            <a:avLst/>
          </a:prstGeom>
          <a:noFill/>
          <a:ln w="9525">
            <a:noFill/>
            <a:miter lim="800000"/>
            <a:headEnd/>
            <a:tailEnd/>
          </a:ln>
          <a:effectLst/>
        </p:spPr>
      </p:pic>
      <p:sp>
        <p:nvSpPr>
          <p:cNvPr id="4" name="3 CuadroTexto"/>
          <p:cNvSpPr txBox="1"/>
          <p:nvPr/>
        </p:nvSpPr>
        <p:spPr>
          <a:xfrm>
            <a:off x="2857488" y="4357694"/>
            <a:ext cx="4284250" cy="369332"/>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s-PE" dirty="0" smtClean="0"/>
              <a:t>Inicialmente la Tabla de MAC está vacío</a:t>
            </a:r>
            <a:endParaRPr lang="es-PE" dirty="0"/>
          </a:p>
        </p:txBody>
      </p:sp>
      <p:sp>
        <p:nvSpPr>
          <p:cNvPr id="5" name="4 CuadroTexto"/>
          <p:cNvSpPr txBox="1"/>
          <p:nvPr/>
        </p:nvSpPr>
        <p:spPr>
          <a:xfrm>
            <a:off x="1000100" y="4929198"/>
            <a:ext cx="7500990"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s-PE" dirty="0" smtClean="0"/>
              <a:t>Cuando la tabla esta vacía ninguna decisión de Filtro o forwarding puede ser realizada y el frame es redirigido a los demás puertos (flooding) . El Flooding es la forma menos eficiente de transmitir un frame, porque consume todo el ancho de banda</a:t>
            </a:r>
            <a:endParaRPr lang="es-PE" dirty="0"/>
          </a:p>
        </p:txBody>
      </p:sp>
      <p:sp>
        <p:nvSpPr>
          <p:cNvPr id="6" name="5 CuadroTexto"/>
          <p:cNvSpPr txBox="1"/>
          <p:nvPr/>
        </p:nvSpPr>
        <p:spPr>
          <a:xfrm>
            <a:off x="500034" y="1643050"/>
            <a:ext cx="1785918" cy="181588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PE" sz="1600" dirty="0" smtClean="0"/>
              <a:t>Cada puerto del switch tiene una memoria Buffer, para recibir y transmitir cada frame en forma independiente</a:t>
            </a:r>
            <a:endParaRPr lang="es-PE"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00"/>
                                        <p:tgtEl>
                                          <p:spTgt spid="4">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down)">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bg/>
                                          </p:spTgt>
                                        </p:tgtEl>
                                        <p:attrNameLst>
                                          <p:attrName>style.visibility</p:attrName>
                                        </p:attrNameLst>
                                      </p:cBhvr>
                                      <p:to>
                                        <p:strVal val="visible"/>
                                      </p:to>
                                    </p:set>
                                    <p:animEffect transition="in" filter="wipe(down)">
                                      <p:cBhvr>
                                        <p:cTn id="15" dur="500"/>
                                        <p:tgtEl>
                                          <p:spTgt spid="5">
                                            <p:bg/>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down)">
                                      <p:cBhvr>
                                        <p:cTn id="18" dur="5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6">
                                            <p:bg/>
                                          </p:spTgt>
                                        </p:tgtEl>
                                        <p:attrNameLst>
                                          <p:attrName>style.visibility</p:attrName>
                                        </p:attrNameLst>
                                      </p:cBhvr>
                                      <p:to>
                                        <p:strVal val="visible"/>
                                      </p:to>
                                    </p:set>
                                    <p:animEffect transition="in" filter="wipe(down)">
                                      <p:cBhvr>
                                        <p:cTn id="23" dur="500"/>
                                        <p:tgtEl>
                                          <p:spTgt spid="6">
                                            <p:bg/>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wipe(down)">
                                      <p:cBhvr>
                                        <p:cTn id="26"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5" grpId="0" build="allAtOnce" animBg="1"/>
      <p:bldP spid="6" grpId="0" build="allAtOnce"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57224" y="714356"/>
            <a:ext cx="6114174" cy="523220"/>
          </a:xfrm>
          <a:prstGeom prst="rect">
            <a:avLst/>
          </a:prstGeom>
          <a:noFill/>
        </p:spPr>
        <p:txBody>
          <a:bodyPr wrap="none" rtlCol="0">
            <a:spAutoFit/>
          </a:bodyPr>
          <a:lstStyle/>
          <a:p>
            <a:r>
              <a:rPr lang="es-PE" sz="2800" b="1" dirty="0" smtClean="0"/>
              <a:t>El switch ¿Cómo aprende la MAC?</a:t>
            </a:r>
            <a:endParaRPr lang="es-PE" sz="2800" b="1" dirty="0"/>
          </a:p>
        </p:txBody>
      </p:sp>
      <p:pic>
        <p:nvPicPr>
          <p:cNvPr id="3074" name="Picture 2"/>
          <p:cNvPicPr>
            <a:picLocks noChangeAspect="1" noChangeArrowheads="1"/>
          </p:cNvPicPr>
          <p:nvPr/>
        </p:nvPicPr>
        <p:blipFill>
          <a:blip r:embed="rId2"/>
          <a:srcRect/>
          <a:stretch>
            <a:fillRect/>
          </a:stretch>
        </p:blipFill>
        <p:spPr bwMode="auto">
          <a:xfrm>
            <a:off x="1571604" y="1142984"/>
            <a:ext cx="7052300" cy="2982693"/>
          </a:xfrm>
          <a:prstGeom prst="rect">
            <a:avLst/>
          </a:prstGeom>
          <a:noFill/>
          <a:ln w="9525">
            <a:noFill/>
            <a:miter lim="800000"/>
            <a:headEnd/>
            <a:tailEnd/>
          </a:ln>
          <a:effectLst/>
        </p:spPr>
      </p:pic>
      <p:sp>
        <p:nvSpPr>
          <p:cNvPr id="4" name="3 CuadroTexto"/>
          <p:cNvSpPr txBox="1"/>
          <p:nvPr/>
        </p:nvSpPr>
        <p:spPr>
          <a:xfrm>
            <a:off x="1142976" y="4286256"/>
            <a:ext cx="7572428" cy="203132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342900" indent="-342900">
              <a:buFont typeface="+mj-lt"/>
              <a:buAutoNum type="arabicPeriod"/>
            </a:pPr>
            <a:r>
              <a:rPr lang="es-PE" dirty="0" smtClean="0"/>
              <a:t>La computadora A envía un frame a la computadora C</a:t>
            </a:r>
          </a:p>
          <a:p>
            <a:pPr marL="342900" indent="-342900">
              <a:buFont typeface="+mj-lt"/>
              <a:buAutoNum type="arabicPeriod"/>
            </a:pPr>
            <a:r>
              <a:rPr lang="es-PE" dirty="0" smtClean="0"/>
              <a:t>El switch registra la MAC de A en el puerto E0, a partir del SA del frame.</a:t>
            </a:r>
          </a:p>
          <a:p>
            <a:pPr marL="342900" indent="-342900">
              <a:buFont typeface="+mj-lt"/>
              <a:buAutoNum type="arabicPeriod"/>
            </a:pPr>
            <a:r>
              <a:rPr lang="es-PE" dirty="0" smtClean="0"/>
              <a:t>El frame de A hacia C es enviado a todos los puertos del switch excepto el puerto E0.</a:t>
            </a:r>
          </a:p>
          <a:p>
            <a:pPr marL="342900" indent="-342900">
              <a:buFont typeface="+mj-lt"/>
              <a:buAutoNum type="arabicPeriod"/>
            </a:pPr>
            <a:r>
              <a:rPr lang="es-PE" dirty="0" smtClean="0"/>
              <a:t>Si el switch no recibe un nuevo frame en un tiempo dado, elimina la MAC de la tabla.</a:t>
            </a:r>
            <a:endParaRPr lang="es-P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additive="base">
                                        <p:cTn id="2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 calcmode="lin" valueType="num">
                                      <p:cBhvr additive="base">
                                        <p:cTn id="2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57224" y="714356"/>
            <a:ext cx="6114174" cy="523220"/>
          </a:xfrm>
          <a:prstGeom prst="rect">
            <a:avLst/>
          </a:prstGeom>
          <a:noFill/>
        </p:spPr>
        <p:txBody>
          <a:bodyPr wrap="none" rtlCol="0">
            <a:spAutoFit/>
          </a:bodyPr>
          <a:lstStyle/>
          <a:p>
            <a:r>
              <a:rPr lang="es-PE" sz="2800" b="1" dirty="0" smtClean="0"/>
              <a:t>El switch ¿Cómo aprende la MAC?</a:t>
            </a:r>
            <a:endParaRPr lang="es-PE" sz="2800" b="1" dirty="0"/>
          </a:p>
        </p:txBody>
      </p:sp>
      <p:pic>
        <p:nvPicPr>
          <p:cNvPr id="4098" name="Picture 2"/>
          <p:cNvPicPr>
            <a:picLocks noChangeAspect="1" noChangeArrowheads="1"/>
          </p:cNvPicPr>
          <p:nvPr/>
        </p:nvPicPr>
        <p:blipFill>
          <a:blip r:embed="rId2"/>
          <a:srcRect/>
          <a:stretch>
            <a:fillRect/>
          </a:stretch>
        </p:blipFill>
        <p:spPr bwMode="auto">
          <a:xfrm>
            <a:off x="1785919" y="1285860"/>
            <a:ext cx="6143668" cy="2766447"/>
          </a:xfrm>
          <a:prstGeom prst="rect">
            <a:avLst/>
          </a:prstGeom>
          <a:noFill/>
          <a:ln w="9525">
            <a:noFill/>
            <a:miter lim="800000"/>
            <a:headEnd/>
            <a:tailEnd/>
          </a:ln>
          <a:effectLst/>
        </p:spPr>
      </p:pic>
      <p:sp>
        <p:nvSpPr>
          <p:cNvPr id="4" name="3 CuadroTexto"/>
          <p:cNvSpPr txBox="1"/>
          <p:nvPr/>
        </p:nvSpPr>
        <p:spPr>
          <a:xfrm>
            <a:off x="1142976" y="4286256"/>
            <a:ext cx="7572428" cy="203132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342900" indent="-342900">
              <a:buFont typeface="+mj-lt"/>
              <a:buAutoNum type="arabicPeriod"/>
            </a:pPr>
            <a:r>
              <a:rPr lang="es-PE" dirty="0" smtClean="0"/>
              <a:t>La computadora </a:t>
            </a:r>
            <a:r>
              <a:rPr lang="es-PE" b="1" dirty="0" smtClean="0"/>
              <a:t>D</a:t>
            </a:r>
            <a:r>
              <a:rPr lang="es-PE" dirty="0" smtClean="0"/>
              <a:t> envía un frame a la computadora </a:t>
            </a:r>
            <a:r>
              <a:rPr lang="es-PE" b="1" dirty="0" smtClean="0"/>
              <a:t>C</a:t>
            </a:r>
          </a:p>
          <a:p>
            <a:pPr marL="342900" indent="-342900">
              <a:buFont typeface="+mj-lt"/>
              <a:buAutoNum type="arabicPeriod"/>
            </a:pPr>
            <a:r>
              <a:rPr lang="es-PE" dirty="0" smtClean="0"/>
              <a:t>El switch registra la MAC de </a:t>
            </a:r>
            <a:r>
              <a:rPr lang="es-PE" b="1" dirty="0" smtClean="0"/>
              <a:t>D</a:t>
            </a:r>
            <a:r>
              <a:rPr lang="es-PE" dirty="0" smtClean="0"/>
              <a:t> en el puerto E3, a partir del SA del frame.</a:t>
            </a:r>
          </a:p>
          <a:p>
            <a:pPr marL="342900" indent="-342900">
              <a:buFont typeface="+mj-lt"/>
              <a:buAutoNum type="arabicPeriod"/>
            </a:pPr>
            <a:r>
              <a:rPr lang="es-PE" dirty="0" smtClean="0"/>
              <a:t>El frame de </a:t>
            </a:r>
            <a:r>
              <a:rPr lang="es-PE" b="1" dirty="0" smtClean="0"/>
              <a:t>D</a:t>
            </a:r>
            <a:r>
              <a:rPr lang="es-PE" dirty="0" smtClean="0"/>
              <a:t> hacia </a:t>
            </a:r>
            <a:r>
              <a:rPr lang="es-PE" b="1" dirty="0" smtClean="0"/>
              <a:t>C</a:t>
            </a:r>
            <a:r>
              <a:rPr lang="es-PE" dirty="0" smtClean="0"/>
              <a:t> es enviado a todos los puertos del switch excepto el puerto E3.</a:t>
            </a:r>
          </a:p>
          <a:p>
            <a:pPr marL="342900" indent="-342900">
              <a:buFont typeface="+mj-lt"/>
              <a:buAutoNum type="arabicPeriod"/>
            </a:pPr>
            <a:r>
              <a:rPr lang="es-PE" dirty="0" smtClean="0"/>
              <a:t>Si el switch no recibe un nuevo frame en un tiempo dado, elimina la MAC de la tabla.</a:t>
            </a:r>
            <a:endParaRPr lang="es-PE" dirty="0"/>
          </a:p>
        </p:txBody>
      </p:sp>
      <p:sp>
        <p:nvSpPr>
          <p:cNvPr id="6" name="5 Llamada rectangular redondeada"/>
          <p:cNvSpPr/>
          <p:nvPr/>
        </p:nvSpPr>
        <p:spPr>
          <a:xfrm>
            <a:off x="7286644" y="1142984"/>
            <a:ext cx="1714512" cy="1214446"/>
          </a:xfrm>
          <a:prstGeom prst="wedgeRoundRectCallout">
            <a:avLst>
              <a:gd name="adj1" fmla="val -134395"/>
              <a:gd name="adj2" fmla="val -11997"/>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PE" sz="1400" dirty="0" smtClean="0"/>
              <a:t>Esta tabla es usada por el switch para hacer decisiones inteligentes</a:t>
            </a:r>
            <a:endParaRPr lang="es-PE" sz="1400" dirty="0"/>
          </a:p>
        </p:txBody>
      </p:sp>
      <p:sp>
        <p:nvSpPr>
          <p:cNvPr id="7" name="6 Llamada rectangular redondeada"/>
          <p:cNvSpPr/>
          <p:nvPr/>
        </p:nvSpPr>
        <p:spPr>
          <a:xfrm>
            <a:off x="214282" y="2214554"/>
            <a:ext cx="1714512" cy="1214446"/>
          </a:xfrm>
          <a:prstGeom prst="wedgeRoundRectCallout">
            <a:avLst>
              <a:gd name="adj1" fmla="val 85604"/>
              <a:gd name="adj2" fmla="val 46565"/>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PE" sz="1400" dirty="0" smtClean="0"/>
              <a:t>Cuando C envía un frame el switch registra su MAC en el puerto E2.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additive="base">
                                        <p:cTn id="2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 calcmode="lin" valueType="num">
                                      <p:cBhvr additive="base">
                                        <p:cTn id="2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7">
                                            <p:bg/>
                                          </p:spTgt>
                                        </p:tgtEl>
                                        <p:attrNameLst>
                                          <p:attrName>style.visibility</p:attrName>
                                        </p:attrNameLst>
                                      </p:cBhvr>
                                      <p:to>
                                        <p:strVal val="visible"/>
                                      </p:to>
                                    </p:set>
                                    <p:anim calcmode="lin" valueType="num">
                                      <p:cBhvr additive="base">
                                        <p:cTn id="35" dur="500" fill="hold"/>
                                        <p:tgtEl>
                                          <p:spTgt spid="7">
                                            <p:bg/>
                                          </p:spTgt>
                                        </p:tgtEl>
                                        <p:attrNameLst>
                                          <p:attrName>ppt_x</p:attrName>
                                        </p:attrNameLst>
                                      </p:cBhvr>
                                      <p:tavLst>
                                        <p:tav tm="0">
                                          <p:val>
                                            <p:strVal val="#ppt_x"/>
                                          </p:val>
                                        </p:tav>
                                        <p:tav tm="100000">
                                          <p:val>
                                            <p:strVal val="#ppt_x"/>
                                          </p:val>
                                        </p:tav>
                                      </p:tavLst>
                                    </p:anim>
                                    <p:anim calcmode="lin" valueType="num">
                                      <p:cBhvr additive="base">
                                        <p:cTn id="36" dur="500" fill="hold"/>
                                        <p:tgtEl>
                                          <p:spTgt spid="7">
                                            <p:bg/>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
                                            <p:txEl>
                                              <p:pRg st="0" end="0"/>
                                            </p:txEl>
                                          </p:spTgt>
                                        </p:tgtEl>
                                        <p:attrNameLst>
                                          <p:attrName>style.visibility</p:attrName>
                                        </p:attrNameLst>
                                      </p:cBhvr>
                                      <p:to>
                                        <p:strVal val="visible"/>
                                      </p:to>
                                    </p:set>
                                    <p:anim calcmode="lin" valueType="num">
                                      <p:cBhvr additive="base">
                                        <p:cTn id="3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6">
                                            <p:bg/>
                                          </p:spTgt>
                                        </p:tgtEl>
                                        <p:attrNameLst>
                                          <p:attrName>style.visibility</p:attrName>
                                        </p:attrNameLst>
                                      </p:cBhvr>
                                      <p:to>
                                        <p:strVal val="visible"/>
                                      </p:to>
                                    </p:set>
                                    <p:anim calcmode="lin" valueType="num">
                                      <p:cBhvr additive="base">
                                        <p:cTn id="45" dur="500" fill="hold"/>
                                        <p:tgtEl>
                                          <p:spTgt spid="6">
                                            <p:bg/>
                                          </p:spTgt>
                                        </p:tgtEl>
                                        <p:attrNameLst>
                                          <p:attrName>ppt_x</p:attrName>
                                        </p:attrNameLst>
                                      </p:cBhvr>
                                      <p:tavLst>
                                        <p:tav tm="0">
                                          <p:val>
                                            <p:strVal val="#ppt_x"/>
                                          </p:val>
                                        </p:tav>
                                        <p:tav tm="100000">
                                          <p:val>
                                            <p:strVal val="#ppt_x"/>
                                          </p:val>
                                        </p:tav>
                                      </p:tavLst>
                                    </p:anim>
                                    <p:anim calcmode="lin" valueType="num">
                                      <p:cBhvr additive="base">
                                        <p:cTn id="46" dur="500" fill="hold"/>
                                        <p:tgtEl>
                                          <p:spTgt spid="6">
                                            <p:bg/>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6">
                                            <p:txEl>
                                              <p:pRg st="0" end="0"/>
                                            </p:txEl>
                                          </p:spTgt>
                                        </p:tgtEl>
                                        <p:attrNameLst>
                                          <p:attrName>style.visibility</p:attrName>
                                        </p:attrNameLst>
                                      </p:cBhvr>
                                      <p:to>
                                        <p:strVal val="visible"/>
                                      </p:to>
                                    </p:set>
                                    <p:anim calcmode="lin" valueType="num">
                                      <p:cBhvr additive="base">
                                        <p:cTn id="4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6" grpId="0" build="allAtOnce" animBg="1"/>
      <p:bldP spid="7" grpId="0" build="allAtOnce"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57224" y="714356"/>
            <a:ext cx="6035627" cy="523220"/>
          </a:xfrm>
          <a:prstGeom prst="rect">
            <a:avLst/>
          </a:prstGeom>
          <a:noFill/>
        </p:spPr>
        <p:txBody>
          <a:bodyPr wrap="none" rtlCol="0">
            <a:spAutoFit/>
          </a:bodyPr>
          <a:lstStyle/>
          <a:p>
            <a:r>
              <a:rPr lang="es-PE" sz="2800" b="1" dirty="0" smtClean="0"/>
              <a:t>¿Cómo el switch filtra los frames?</a:t>
            </a:r>
            <a:endParaRPr lang="es-PE" sz="2800" b="1" dirty="0"/>
          </a:p>
        </p:txBody>
      </p:sp>
      <p:pic>
        <p:nvPicPr>
          <p:cNvPr id="5122" name="Picture 2"/>
          <p:cNvPicPr>
            <a:picLocks noChangeAspect="1" noChangeArrowheads="1"/>
          </p:cNvPicPr>
          <p:nvPr/>
        </p:nvPicPr>
        <p:blipFill>
          <a:blip r:embed="rId2"/>
          <a:srcRect/>
          <a:stretch>
            <a:fillRect/>
          </a:stretch>
        </p:blipFill>
        <p:spPr bwMode="auto">
          <a:xfrm>
            <a:off x="1857356" y="1285860"/>
            <a:ext cx="5715040" cy="2798723"/>
          </a:xfrm>
          <a:prstGeom prst="rect">
            <a:avLst/>
          </a:prstGeom>
          <a:noFill/>
          <a:ln w="9525">
            <a:noFill/>
            <a:miter lim="800000"/>
            <a:headEnd/>
            <a:tailEnd/>
          </a:ln>
          <a:effectLst/>
        </p:spPr>
      </p:pic>
      <p:sp>
        <p:nvSpPr>
          <p:cNvPr id="5" name="4 CuadroTexto"/>
          <p:cNvSpPr txBox="1"/>
          <p:nvPr/>
        </p:nvSpPr>
        <p:spPr>
          <a:xfrm>
            <a:off x="1071538" y="4357694"/>
            <a:ext cx="7572428" cy="175432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342900" indent="-342900">
              <a:buFont typeface="+mj-lt"/>
              <a:buAutoNum type="arabicPeriod"/>
            </a:pPr>
            <a:r>
              <a:rPr lang="es-PE" dirty="0" smtClean="0"/>
              <a:t>La computadora A envía un frame a la computadora C</a:t>
            </a:r>
          </a:p>
          <a:p>
            <a:pPr marL="342900" indent="-342900">
              <a:buFont typeface="+mj-lt"/>
              <a:buAutoNum type="arabicPeriod"/>
            </a:pPr>
            <a:r>
              <a:rPr lang="es-PE" dirty="0" smtClean="0"/>
              <a:t>El destino es conocido, entonces el frame no es ‘</a:t>
            </a:r>
            <a:r>
              <a:rPr lang="es-PE" dirty="0" err="1" smtClean="0"/>
              <a:t>flooded</a:t>
            </a:r>
            <a:r>
              <a:rPr lang="es-PE" dirty="0" smtClean="0"/>
              <a:t>’</a:t>
            </a:r>
          </a:p>
          <a:p>
            <a:pPr marL="342900" indent="-342900">
              <a:buFont typeface="+mj-lt"/>
              <a:buAutoNum type="arabicPeriod"/>
            </a:pPr>
            <a:r>
              <a:rPr lang="es-PE" dirty="0" smtClean="0"/>
              <a:t>Primero la MAC 0260.8c01.2222 es comparado en la tabla</a:t>
            </a:r>
          </a:p>
          <a:p>
            <a:pPr marL="342900" indent="-342900">
              <a:buFont typeface="+mj-lt"/>
              <a:buAutoNum type="arabicPeriod"/>
            </a:pPr>
            <a:r>
              <a:rPr lang="es-PE" dirty="0" smtClean="0"/>
              <a:t>El frame es redirigido “Forwarded” solo al puerto E2, no envía ningún frame a los puertos E1 ni E3, a esta acción se le conoce como Filtro o “Filtering”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 calcmode="lin" valueType="num">
                                      <p:cBhvr additive="base">
                                        <p:cTn id="2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 calcmode="lin" valueType="num">
                                      <p:cBhvr additive="base">
                                        <p:cTn id="2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643174" y="2786058"/>
            <a:ext cx="4265142" cy="461665"/>
          </a:xfrm>
          <a:prstGeom prst="rect">
            <a:avLst/>
          </a:prstGeom>
          <a:noFill/>
        </p:spPr>
        <p:txBody>
          <a:bodyPr wrap="none" rtlCol="0">
            <a:spAutoFit/>
          </a:bodyPr>
          <a:lstStyle/>
          <a:p>
            <a:r>
              <a:rPr lang="es-PE" sz="2400" b="1" dirty="0" smtClean="0"/>
              <a:t>DESCRIPCION DEL SILABO</a:t>
            </a:r>
            <a:endParaRPr lang="es-PE" sz="2400" b="1"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1785918" y="1285860"/>
            <a:ext cx="6231371" cy="2786082"/>
          </a:xfrm>
          <a:prstGeom prst="rect">
            <a:avLst/>
          </a:prstGeom>
          <a:noFill/>
          <a:ln w="9525">
            <a:noFill/>
            <a:miter lim="800000"/>
            <a:headEnd/>
            <a:tailEnd/>
          </a:ln>
          <a:effectLst/>
        </p:spPr>
      </p:pic>
      <p:sp>
        <p:nvSpPr>
          <p:cNvPr id="3" name="2 CuadroTexto"/>
          <p:cNvSpPr txBox="1"/>
          <p:nvPr/>
        </p:nvSpPr>
        <p:spPr>
          <a:xfrm>
            <a:off x="857224" y="714356"/>
            <a:ext cx="5801588" cy="523220"/>
          </a:xfrm>
          <a:prstGeom prst="rect">
            <a:avLst/>
          </a:prstGeom>
          <a:noFill/>
        </p:spPr>
        <p:txBody>
          <a:bodyPr wrap="none" rtlCol="0">
            <a:spAutoFit/>
          </a:bodyPr>
          <a:lstStyle/>
          <a:p>
            <a:r>
              <a:rPr lang="es-PE" sz="2800" b="1" dirty="0" smtClean="0"/>
              <a:t>Frames de Multicast y Broadcast</a:t>
            </a:r>
            <a:endParaRPr lang="es-PE" sz="2800" b="1" dirty="0"/>
          </a:p>
        </p:txBody>
      </p:sp>
      <p:sp>
        <p:nvSpPr>
          <p:cNvPr id="5" name="4 CuadroTexto"/>
          <p:cNvSpPr txBox="1"/>
          <p:nvPr/>
        </p:nvSpPr>
        <p:spPr>
          <a:xfrm>
            <a:off x="1142976" y="4286256"/>
            <a:ext cx="7572428" cy="147732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342900" indent="-342900">
              <a:buFont typeface="+mj-lt"/>
              <a:buAutoNum type="arabicPeriod"/>
            </a:pPr>
            <a:r>
              <a:rPr lang="es-PE" dirty="0" smtClean="0"/>
              <a:t>La computadora </a:t>
            </a:r>
            <a:r>
              <a:rPr lang="es-PE" b="1" dirty="0" smtClean="0"/>
              <a:t>D</a:t>
            </a:r>
            <a:r>
              <a:rPr lang="es-PE" dirty="0" smtClean="0"/>
              <a:t> envía un frame de broadcast o multicast</a:t>
            </a:r>
            <a:endParaRPr lang="es-PE" b="1" dirty="0" smtClean="0"/>
          </a:p>
          <a:p>
            <a:pPr marL="342900" indent="-342900">
              <a:buFont typeface="+mj-lt"/>
              <a:buAutoNum type="arabicPeriod"/>
            </a:pPr>
            <a:r>
              <a:rPr lang="es-PE" dirty="0" smtClean="0"/>
              <a:t>Los frames de broadcast y multicast son flooded a todos los puertos del switch, pero no al puerto de origen</a:t>
            </a:r>
          </a:p>
          <a:p>
            <a:pPr marL="342900" indent="-342900">
              <a:buFont typeface="+mj-lt"/>
              <a:buAutoNum type="arabicPeriod"/>
            </a:pPr>
            <a:r>
              <a:rPr lang="es-PE" dirty="0" smtClean="0"/>
              <a:t>El switch nunca aprende las direcciones de broadcast ni multicast porque nunca lo va encontrar en la dirección de origen del frame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 calcmode="lin" valueType="num">
                                      <p:cBhvr additive="base">
                                        <p:cTn id="2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1500166" y="1428736"/>
            <a:ext cx="6131293" cy="2857520"/>
          </a:xfrm>
          <a:prstGeom prst="rect">
            <a:avLst/>
          </a:prstGeom>
          <a:noFill/>
          <a:ln w="9525">
            <a:noFill/>
            <a:miter lim="800000"/>
            <a:headEnd/>
            <a:tailEnd/>
          </a:ln>
          <a:effectLst/>
        </p:spPr>
      </p:pic>
      <p:sp>
        <p:nvSpPr>
          <p:cNvPr id="3" name="2 CuadroTexto"/>
          <p:cNvSpPr txBox="1"/>
          <p:nvPr/>
        </p:nvSpPr>
        <p:spPr>
          <a:xfrm>
            <a:off x="857224" y="714356"/>
            <a:ext cx="4053289" cy="523220"/>
          </a:xfrm>
          <a:prstGeom prst="rect">
            <a:avLst/>
          </a:prstGeom>
          <a:noFill/>
        </p:spPr>
        <p:txBody>
          <a:bodyPr wrap="none" rtlCol="0">
            <a:spAutoFit/>
          </a:bodyPr>
          <a:lstStyle/>
          <a:p>
            <a:r>
              <a:rPr lang="es-PE" sz="2800" b="1" dirty="0" smtClean="0"/>
              <a:t>Topología Redundante</a:t>
            </a:r>
            <a:endParaRPr lang="es-PE" sz="2800" b="1" dirty="0"/>
          </a:p>
        </p:txBody>
      </p:sp>
      <p:sp>
        <p:nvSpPr>
          <p:cNvPr id="4" name="3 CuadroTexto"/>
          <p:cNvSpPr txBox="1"/>
          <p:nvPr/>
        </p:nvSpPr>
        <p:spPr>
          <a:xfrm>
            <a:off x="1000100" y="4786322"/>
            <a:ext cx="7572428"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342900" indent="-342900">
              <a:buFont typeface="+mj-lt"/>
              <a:buAutoNum type="arabicPeriod"/>
            </a:pPr>
            <a:r>
              <a:rPr lang="es-PE" dirty="0" smtClean="0"/>
              <a:t>La topología redundante elimina un único punto de falla</a:t>
            </a:r>
          </a:p>
          <a:p>
            <a:pPr marL="342900" indent="-342900">
              <a:buFont typeface="+mj-lt"/>
              <a:buAutoNum type="arabicPeriod"/>
            </a:pPr>
            <a:r>
              <a:rPr lang="es-PE" dirty="0" smtClean="0"/>
              <a:t>La topología redundante causa tormentas de broadcast, múltiples copias de frames</a:t>
            </a:r>
          </a:p>
          <a:p>
            <a:pPr marL="342900" indent="-342900">
              <a:buFont typeface="+mj-lt"/>
              <a:buAutoNum type="arabicPeriod"/>
            </a:pPr>
            <a:r>
              <a:rPr lang="es-PE" dirty="0" smtClean="0"/>
              <a:t>Problemas de inestabilidad de la tabla MAC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57224" y="714356"/>
            <a:ext cx="4375493" cy="523220"/>
          </a:xfrm>
          <a:prstGeom prst="rect">
            <a:avLst/>
          </a:prstGeom>
          <a:noFill/>
        </p:spPr>
        <p:txBody>
          <a:bodyPr wrap="none" rtlCol="0">
            <a:spAutoFit/>
          </a:bodyPr>
          <a:lstStyle/>
          <a:p>
            <a:r>
              <a:rPr lang="es-PE" sz="2800" b="1" dirty="0" smtClean="0"/>
              <a:t>Tormentas de Broadcast</a:t>
            </a:r>
            <a:endParaRPr lang="es-PE" sz="2800" b="1" dirty="0"/>
          </a:p>
        </p:txBody>
      </p:sp>
      <p:pic>
        <p:nvPicPr>
          <p:cNvPr id="8194" name="Picture 2"/>
          <p:cNvPicPr>
            <a:picLocks noChangeAspect="1" noChangeArrowheads="1"/>
          </p:cNvPicPr>
          <p:nvPr/>
        </p:nvPicPr>
        <p:blipFill>
          <a:blip r:embed="rId2"/>
          <a:srcRect/>
          <a:stretch>
            <a:fillRect/>
          </a:stretch>
        </p:blipFill>
        <p:spPr bwMode="auto">
          <a:xfrm>
            <a:off x="1500166" y="1428736"/>
            <a:ext cx="6242289" cy="3419489"/>
          </a:xfrm>
          <a:prstGeom prst="rect">
            <a:avLst/>
          </a:prstGeom>
          <a:noFill/>
          <a:ln w="9525">
            <a:noFill/>
            <a:miter lim="800000"/>
            <a:headEnd/>
            <a:tailEnd/>
          </a:ln>
          <a:effectLst/>
        </p:spPr>
      </p:pic>
      <p:sp>
        <p:nvSpPr>
          <p:cNvPr id="4" name="3 CuadroTexto"/>
          <p:cNvSpPr txBox="1"/>
          <p:nvPr/>
        </p:nvSpPr>
        <p:spPr>
          <a:xfrm>
            <a:off x="1000100" y="4929198"/>
            <a:ext cx="7572428"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342900" indent="-342900">
              <a:buFont typeface="+mj-lt"/>
              <a:buAutoNum type="arabicPeriod"/>
            </a:pPr>
            <a:r>
              <a:rPr lang="es-PE" dirty="0" smtClean="0"/>
              <a:t>El switch continua propagando el tráfico sin parar</a:t>
            </a:r>
          </a:p>
          <a:p>
            <a:pPr marL="342900" indent="-342900">
              <a:buFont typeface="+mj-lt"/>
              <a:buAutoNum type="arabicPeriod"/>
            </a:pPr>
            <a:r>
              <a:rPr lang="es-PE" dirty="0" smtClean="0"/>
              <a:t>Aumenta enormemente el consumo de recursos del switch</a:t>
            </a:r>
          </a:p>
          <a:p>
            <a:pPr marL="342900" indent="-342900">
              <a:buFont typeface="+mj-lt"/>
              <a:buAutoNum type="arabicPeriod"/>
            </a:pPr>
            <a:r>
              <a:rPr lang="es-PE" dirty="0" smtClean="0"/>
              <a:t>El switch flood los frames a todos los puertos excepto al puerto de origen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57224" y="714356"/>
            <a:ext cx="5197257" cy="523220"/>
          </a:xfrm>
          <a:prstGeom prst="rect">
            <a:avLst/>
          </a:prstGeom>
          <a:noFill/>
        </p:spPr>
        <p:txBody>
          <a:bodyPr wrap="none" rtlCol="0">
            <a:spAutoFit/>
          </a:bodyPr>
          <a:lstStyle/>
          <a:p>
            <a:r>
              <a:rPr lang="es-PE" sz="2800" b="1" dirty="0" smtClean="0"/>
              <a:t>Copias múltiples de un frame</a:t>
            </a:r>
            <a:endParaRPr lang="es-PE" sz="2800" b="1" dirty="0"/>
          </a:p>
        </p:txBody>
      </p:sp>
      <p:pic>
        <p:nvPicPr>
          <p:cNvPr id="9218" name="Picture 2"/>
          <p:cNvPicPr>
            <a:picLocks noChangeAspect="1" noChangeArrowheads="1"/>
          </p:cNvPicPr>
          <p:nvPr/>
        </p:nvPicPr>
        <p:blipFill>
          <a:blip r:embed="rId2"/>
          <a:srcRect/>
          <a:stretch>
            <a:fillRect/>
          </a:stretch>
        </p:blipFill>
        <p:spPr bwMode="auto">
          <a:xfrm>
            <a:off x="1876425" y="2000250"/>
            <a:ext cx="5391150" cy="2857500"/>
          </a:xfrm>
          <a:prstGeom prst="rect">
            <a:avLst/>
          </a:prstGeom>
          <a:noFill/>
          <a:ln w="9525">
            <a:noFill/>
            <a:miter lim="800000"/>
            <a:headEnd/>
            <a:tailEnd/>
          </a:ln>
          <a:effectLst/>
        </p:spPr>
      </p:pic>
      <p:sp>
        <p:nvSpPr>
          <p:cNvPr id="5" name="4 CuadroTexto"/>
          <p:cNvSpPr txBox="1"/>
          <p:nvPr/>
        </p:nvSpPr>
        <p:spPr>
          <a:xfrm>
            <a:off x="1000100" y="4929198"/>
            <a:ext cx="7572428"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342900" indent="-342900">
              <a:buFont typeface="+mj-lt"/>
              <a:buAutoNum type="arabicPeriod"/>
            </a:pPr>
            <a:r>
              <a:rPr lang="es-PE" dirty="0" smtClean="0"/>
              <a:t>El servidor </a:t>
            </a:r>
            <a:r>
              <a:rPr lang="es-PE" b="1" dirty="0" smtClean="0"/>
              <a:t>X</a:t>
            </a:r>
            <a:r>
              <a:rPr lang="es-PE" dirty="0" smtClean="0"/>
              <a:t> envía un frame unicast al default gateway </a:t>
            </a:r>
            <a:r>
              <a:rPr lang="es-PE" b="1" dirty="0" smtClean="0"/>
              <a:t>Y</a:t>
            </a:r>
          </a:p>
          <a:p>
            <a:pPr marL="342900" indent="-342900">
              <a:buFont typeface="+mj-lt"/>
              <a:buAutoNum type="arabicPeriod"/>
            </a:pPr>
            <a:r>
              <a:rPr lang="es-PE" dirty="0" smtClean="0"/>
              <a:t>La dirección MAC del router Y aun no ha sido aprendido por ninguno de los switches</a:t>
            </a:r>
          </a:p>
          <a:p>
            <a:pPr marL="342900" indent="-342900">
              <a:buFont typeface="+mj-lt"/>
              <a:buAutoNum type="arabicPeriod"/>
            </a:pPr>
            <a:r>
              <a:rPr lang="es-PE" dirty="0" smtClean="0"/>
              <a:t>El router </a:t>
            </a:r>
            <a:r>
              <a:rPr lang="es-PE" b="1" dirty="0" smtClean="0"/>
              <a:t>Y</a:t>
            </a:r>
            <a:r>
              <a:rPr lang="es-PE" dirty="0" smtClean="0"/>
              <a:t> recibirá 2 copias del mismo frame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a:stretch>
            <a:fillRect/>
          </a:stretch>
        </p:blipFill>
        <p:spPr bwMode="auto">
          <a:xfrm>
            <a:off x="1857356" y="1285860"/>
            <a:ext cx="5643601" cy="2663780"/>
          </a:xfrm>
          <a:prstGeom prst="rect">
            <a:avLst/>
          </a:prstGeom>
          <a:noFill/>
          <a:ln w="9525">
            <a:noFill/>
            <a:miter lim="800000"/>
            <a:headEnd/>
            <a:tailEnd/>
          </a:ln>
          <a:effectLst/>
        </p:spPr>
      </p:pic>
      <p:sp>
        <p:nvSpPr>
          <p:cNvPr id="3" name="2 CuadroTexto"/>
          <p:cNvSpPr txBox="1"/>
          <p:nvPr/>
        </p:nvSpPr>
        <p:spPr>
          <a:xfrm>
            <a:off x="857224" y="714356"/>
            <a:ext cx="5359159" cy="523220"/>
          </a:xfrm>
          <a:prstGeom prst="rect">
            <a:avLst/>
          </a:prstGeom>
          <a:noFill/>
        </p:spPr>
        <p:txBody>
          <a:bodyPr wrap="none" rtlCol="0">
            <a:spAutoFit/>
          </a:bodyPr>
          <a:lstStyle/>
          <a:p>
            <a:r>
              <a:rPr lang="es-PE" sz="2800" b="1" dirty="0" smtClean="0"/>
              <a:t>Inestabilidad de la tabla MAC</a:t>
            </a:r>
            <a:endParaRPr lang="es-PE" sz="2800" b="1" dirty="0"/>
          </a:p>
        </p:txBody>
      </p:sp>
      <p:sp>
        <p:nvSpPr>
          <p:cNvPr id="4" name="3 CuadroTexto"/>
          <p:cNvSpPr txBox="1"/>
          <p:nvPr/>
        </p:nvSpPr>
        <p:spPr>
          <a:xfrm>
            <a:off x="1000100" y="4214818"/>
            <a:ext cx="7715304" cy="203132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342900" indent="-342900">
              <a:buFont typeface="+mj-lt"/>
              <a:buAutoNum type="arabicPeriod"/>
            </a:pPr>
            <a:r>
              <a:rPr lang="es-PE" dirty="0" smtClean="0"/>
              <a:t>El servidor </a:t>
            </a:r>
            <a:r>
              <a:rPr lang="es-PE" b="1" dirty="0" smtClean="0"/>
              <a:t>X</a:t>
            </a:r>
            <a:r>
              <a:rPr lang="es-PE" dirty="0" smtClean="0"/>
              <a:t> envía un frame unicast al default gateway </a:t>
            </a:r>
            <a:r>
              <a:rPr lang="es-PE" b="1" dirty="0" smtClean="0"/>
              <a:t>Y</a:t>
            </a:r>
          </a:p>
          <a:p>
            <a:pPr marL="342900" indent="-342900">
              <a:buFont typeface="+mj-lt"/>
              <a:buAutoNum type="arabicPeriod"/>
            </a:pPr>
            <a:r>
              <a:rPr lang="es-PE" dirty="0" smtClean="0"/>
              <a:t>La dirección MAC del router </a:t>
            </a:r>
            <a:r>
              <a:rPr lang="es-PE" b="1" dirty="0" smtClean="0"/>
              <a:t>Y</a:t>
            </a:r>
            <a:r>
              <a:rPr lang="es-PE" dirty="0" smtClean="0"/>
              <a:t> aun no ha sido aprendido por ninguno de los switches</a:t>
            </a:r>
          </a:p>
          <a:p>
            <a:pPr marL="342900" indent="-342900">
              <a:buFont typeface="+mj-lt"/>
              <a:buAutoNum type="arabicPeriod"/>
            </a:pPr>
            <a:r>
              <a:rPr lang="es-PE" dirty="0" smtClean="0"/>
              <a:t>Los switches </a:t>
            </a:r>
            <a:r>
              <a:rPr lang="es-PE" b="1" dirty="0" smtClean="0"/>
              <a:t>A</a:t>
            </a:r>
            <a:r>
              <a:rPr lang="es-PE" dirty="0" smtClean="0"/>
              <a:t> y </a:t>
            </a:r>
            <a:r>
              <a:rPr lang="es-PE" b="1" dirty="0" smtClean="0"/>
              <a:t>B</a:t>
            </a:r>
            <a:r>
              <a:rPr lang="es-PE" dirty="0" smtClean="0"/>
              <a:t> aprenden la MAC de </a:t>
            </a:r>
            <a:r>
              <a:rPr lang="es-PE" b="1" dirty="0" smtClean="0"/>
              <a:t>X</a:t>
            </a:r>
            <a:r>
              <a:rPr lang="es-PE" dirty="0" smtClean="0"/>
              <a:t> por el puerto 0</a:t>
            </a:r>
          </a:p>
          <a:p>
            <a:pPr marL="342900" indent="-342900">
              <a:buFont typeface="+mj-lt"/>
              <a:buAutoNum type="arabicPeriod"/>
            </a:pPr>
            <a:r>
              <a:rPr lang="es-PE" dirty="0" smtClean="0"/>
              <a:t>El frame al router </a:t>
            </a:r>
            <a:r>
              <a:rPr lang="es-PE" b="1" dirty="0" smtClean="0"/>
              <a:t>Y</a:t>
            </a:r>
            <a:r>
              <a:rPr lang="es-PE" dirty="0" smtClean="0"/>
              <a:t> es flooded</a:t>
            </a:r>
          </a:p>
          <a:p>
            <a:pPr marL="342900" indent="-342900">
              <a:buFont typeface="+mj-lt"/>
              <a:buAutoNum type="arabicPeriod"/>
            </a:pPr>
            <a:r>
              <a:rPr lang="es-PE" dirty="0" smtClean="0"/>
              <a:t>Los switches aprenden incorrectamente la MAC del router </a:t>
            </a:r>
            <a:r>
              <a:rPr lang="es-PE" b="1" dirty="0" smtClean="0"/>
              <a:t>Y</a:t>
            </a:r>
            <a:r>
              <a:rPr lang="es-PE" dirty="0" smtClean="0"/>
              <a:t> por el puerto 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additive="base">
                                        <p:cTn id="3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 calcmode="lin" valueType="num">
                                      <p:cBhvr additive="base">
                                        <p:cTn id="3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57224" y="714356"/>
            <a:ext cx="5197257" cy="523220"/>
          </a:xfrm>
          <a:prstGeom prst="rect">
            <a:avLst/>
          </a:prstGeom>
          <a:noFill/>
        </p:spPr>
        <p:txBody>
          <a:bodyPr wrap="none" rtlCol="0">
            <a:spAutoFit/>
          </a:bodyPr>
          <a:lstStyle/>
          <a:p>
            <a:r>
              <a:rPr lang="es-PE" sz="2800" b="1" dirty="0" smtClean="0"/>
              <a:t>Copias múltiples de un frame</a:t>
            </a:r>
            <a:endParaRPr lang="es-PE" sz="2800" b="1" dirty="0"/>
          </a:p>
        </p:txBody>
      </p:sp>
      <p:pic>
        <p:nvPicPr>
          <p:cNvPr id="11266" name="Picture 2"/>
          <p:cNvPicPr>
            <a:picLocks noChangeAspect="1" noChangeArrowheads="1"/>
          </p:cNvPicPr>
          <p:nvPr/>
        </p:nvPicPr>
        <p:blipFill>
          <a:blip r:embed="rId2"/>
          <a:srcRect/>
          <a:stretch>
            <a:fillRect/>
          </a:stretch>
        </p:blipFill>
        <p:spPr bwMode="auto">
          <a:xfrm>
            <a:off x="2071670" y="1428736"/>
            <a:ext cx="5047884" cy="2576524"/>
          </a:xfrm>
          <a:prstGeom prst="rect">
            <a:avLst/>
          </a:prstGeom>
          <a:noFill/>
          <a:ln w="9525">
            <a:noFill/>
            <a:miter lim="800000"/>
            <a:headEnd/>
            <a:tailEnd/>
          </a:ln>
          <a:effectLst/>
        </p:spPr>
      </p:pic>
      <p:sp>
        <p:nvSpPr>
          <p:cNvPr id="4" name="3 CuadroTexto"/>
          <p:cNvSpPr txBox="1"/>
          <p:nvPr/>
        </p:nvSpPr>
        <p:spPr>
          <a:xfrm>
            <a:off x="1000100" y="4214818"/>
            <a:ext cx="7572428"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342900" indent="-342900">
              <a:buFont typeface="+mj-lt"/>
              <a:buAutoNum type="arabicPeriod"/>
            </a:pPr>
            <a:r>
              <a:rPr lang="es-PE" dirty="0" smtClean="0"/>
              <a:t>Evita el loop haciendo que uno de los enlaces esté en la situación de “Blocking State“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00034" y="785794"/>
            <a:ext cx="7452105" cy="523220"/>
          </a:xfrm>
          <a:prstGeom prst="rect">
            <a:avLst/>
          </a:prstGeom>
          <a:noFill/>
        </p:spPr>
        <p:txBody>
          <a:bodyPr wrap="none" rtlCol="0">
            <a:spAutoFit/>
          </a:bodyPr>
          <a:lstStyle/>
          <a:p>
            <a:r>
              <a:rPr lang="es-PE" sz="2800" b="1" dirty="0" smtClean="0"/>
              <a:t>¿Cómo trabaja el Spanning Tree Protocol?</a:t>
            </a:r>
            <a:endParaRPr lang="es-PE" sz="2800" b="1" dirty="0"/>
          </a:p>
        </p:txBody>
      </p:sp>
      <p:sp>
        <p:nvSpPr>
          <p:cNvPr id="3" name="2 CuadroTexto"/>
          <p:cNvSpPr txBox="1"/>
          <p:nvPr/>
        </p:nvSpPr>
        <p:spPr>
          <a:xfrm>
            <a:off x="714348" y="1571612"/>
            <a:ext cx="7929618" cy="4185761"/>
          </a:xfrm>
          <a:prstGeom prst="rect">
            <a:avLst/>
          </a:prstGeom>
          <a:noFill/>
        </p:spPr>
        <p:txBody>
          <a:bodyPr wrap="square" rtlCol="0">
            <a:spAutoFit/>
          </a:bodyPr>
          <a:lstStyle/>
          <a:p>
            <a:pPr marL="266700" indent="-266700" algn="just">
              <a:spcAft>
                <a:spcPts val="1200"/>
              </a:spcAft>
              <a:buFont typeface="Arial" pitchFamily="34" charset="0"/>
              <a:buChar char="•"/>
            </a:pPr>
            <a:r>
              <a:rPr lang="es-PE" dirty="0" smtClean="0"/>
              <a:t>El Spanning Tree Protocol ha sido desarrollado por Digital </a:t>
            </a:r>
            <a:r>
              <a:rPr lang="es-PE" dirty="0" err="1" smtClean="0"/>
              <a:t>Equipment</a:t>
            </a:r>
            <a:r>
              <a:rPr lang="es-PE" dirty="0" smtClean="0"/>
              <a:t> Corporation (DEC)</a:t>
            </a:r>
          </a:p>
          <a:p>
            <a:pPr marL="266700" indent="-266700" algn="just">
              <a:spcAft>
                <a:spcPts val="1200"/>
              </a:spcAft>
              <a:buFont typeface="Arial" pitchFamily="34" charset="0"/>
              <a:buChar char="•"/>
            </a:pPr>
            <a:r>
              <a:rPr lang="es-PE" dirty="0" smtClean="0"/>
              <a:t>El primer Protocolo Spanning Tree de DEC posteriormente fue revisado por el comité IEEE 802 y publicado como la especificación 802.1d. Todos los switches Catalyst usan el 802.1d</a:t>
            </a:r>
          </a:p>
          <a:p>
            <a:pPr marL="266700" indent="-266700">
              <a:spcAft>
                <a:spcPts val="1200"/>
              </a:spcAft>
              <a:buFont typeface="Arial" pitchFamily="34" charset="0"/>
              <a:buChar char="•"/>
            </a:pPr>
            <a:r>
              <a:rPr lang="es-PE" dirty="0" smtClean="0"/>
              <a:t>El objetivo del STP es mantener a la red libre de LOOPS o BUCLES</a:t>
            </a:r>
          </a:p>
          <a:p>
            <a:pPr marL="266700" indent="-266700">
              <a:spcAft>
                <a:spcPts val="1200"/>
              </a:spcAft>
              <a:buFont typeface="Arial" pitchFamily="34" charset="0"/>
              <a:buChar char="•"/>
            </a:pPr>
            <a:r>
              <a:rPr lang="es-PE" dirty="0" smtClean="0"/>
              <a:t>El STP continuamente está explorando la red para descubrir nuevos equipos, nuevos enlaces, caídas de enlace, tan rápidamente como sea posible.</a:t>
            </a:r>
          </a:p>
          <a:p>
            <a:pPr marL="266700" indent="-266700">
              <a:spcAft>
                <a:spcPts val="1200"/>
              </a:spcAft>
              <a:buFont typeface="Arial" pitchFamily="34" charset="0"/>
              <a:buChar char="•"/>
            </a:pPr>
            <a:r>
              <a:rPr lang="es-PE" dirty="0" smtClean="0"/>
              <a:t>Cuando existe un cambio topológico el STP recalcula las métricas para evitar los bucles o loops.</a:t>
            </a:r>
          </a:p>
          <a:p>
            <a:pPr marL="266700" indent="-266700">
              <a:spcAft>
                <a:spcPts val="1200"/>
              </a:spcAft>
              <a:buFont typeface="Arial" pitchFamily="34" charset="0"/>
              <a:buChar char="•"/>
            </a:pPr>
            <a:r>
              <a:rPr lang="es-PE" dirty="0" smtClean="0"/>
              <a:t>En los switches Cisco el STP está habilitado por default.</a:t>
            </a:r>
            <a:endParaRPr lang="es-P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srcRect/>
          <a:stretch>
            <a:fillRect/>
          </a:stretch>
        </p:blipFill>
        <p:spPr bwMode="auto">
          <a:xfrm>
            <a:off x="1643042" y="2214554"/>
            <a:ext cx="6143668" cy="2080632"/>
          </a:xfrm>
          <a:prstGeom prst="rect">
            <a:avLst/>
          </a:prstGeom>
          <a:noFill/>
          <a:ln w="9525">
            <a:noFill/>
            <a:miter lim="800000"/>
            <a:headEnd/>
            <a:tailEnd/>
          </a:ln>
          <a:effectLst/>
        </p:spPr>
      </p:pic>
      <p:sp>
        <p:nvSpPr>
          <p:cNvPr id="3" name="2 CuadroTexto"/>
          <p:cNvSpPr txBox="1"/>
          <p:nvPr/>
        </p:nvSpPr>
        <p:spPr>
          <a:xfrm>
            <a:off x="857224" y="714356"/>
            <a:ext cx="3377848" cy="523220"/>
          </a:xfrm>
          <a:prstGeom prst="rect">
            <a:avLst/>
          </a:prstGeom>
          <a:noFill/>
        </p:spPr>
        <p:txBody>
          <a:bodyPr wrap="none" rtlCol="0">
            <a:spAutoFit/>
          </a:bodyPr>
          <a:lstStyle/>
          <a:p>
            <a:r>
              <a:rPr lang="es-PE" sz="2800" b="1" dirty="0" smtClean="0"/>
              <a:t>Operación del STP</a:t>
            </a:r>
            <a:endParaRPr lang="es-PE" sz="2800" b="1" dirty="0"/>
          </a:p>
        </p:txBody>
      </p:sp>
      <p:sp>
        <p:nvSpPr>
          <p:cNvPr id="4" name="3 CuadroTexto"/>
          <p:cNvSpPr txBox="1"/>
          <p:nvPr/>
        </p:nvSpPr>
        <p:spPr>
          <a:xfrm>
            <a:off x="2285984" y="1285860"/>
            <a:ext cx="4160113" cy="923330"/>
          </a:xfrm>
          <a:prstGeom prst="rect">
            <a:avLst/>
          </a:prstGeom>
          <a:noFill/>
        </p:spPr>
        <p:txBody>
          <a:bodyPr wrap="none" rtlCol="0">
            <a:spAutoFit/>
          </a:bodyPr>
          <a:lstStyle/>
          <a:p>
            <a:pPr marL="355600" indent="-355600">
              <a:buFont typeface="Arial" pitchFamily="34" charset="0"/>
              <a:buChar char="•"/>
            </a:pPr>
            <a:r>
              <a:rPr lang="es-PE" dirty="0" smtClean="0"/>
              <a:t>Un root bridge por red</a:t>
            </a:r>
          </a:p>
          <a:p>
            <a:pPr marL="355600" indent="-355600">
              <a:buFont typeface="Arial" pitchFamily="34" charset="0"/>
              <a:buChar char="•"/>
            </a:pPr>
            <a:r>
              <a:rPr lang="es-PE" dirty="0" smtClean="0"/>
              <a:t>Un root port por nonroot bridge</a:t>
            </a:r>
          </a:p>
          <a:p>
            <a:pPr marL="355600" indent="-355600">
              <a:buFont typeface="Arial" pitchFamily="34" charset="0"/>
              <a:buChar char="•"/>
            </a:pPr>
            <a:r>
              <a:rPr lang="es-PE" dirty="0" smtClean="0"/>
              <a:t>Un puerto designado por segmento</a:t>
            </a:r>
            <a:endParaRPr lang="es-PE" dirty="0"/>
          </a:p>
        </p:txBody>
      </p:sp>
      <p:sp>
        <p:nvSpPr>
          <p:cNvPr id="5" name="4 CuadroTexto"/>
          <p:cNvSpPr txBox="1"/>
          <p:nvPr/>
        </p:nvSpPr>
        <p:spPr>
          <a:xfrm>
            <a:off x="1000100" y="4357694"/>
            <a:ext cx="7715304" cy="203132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342900" indent="-342900">
              <a:buFont typeface="+mj-lt"/>
              <a:buAutoNum type="arabicPeriod"/>
            </a:pPr>
            <a:r>
              <a:rPr lang="es-PE" dirty="0" smtClean="0"/>
              <a:t>Cuando un switch es Root Bridge, todos sus puertos son designated ports</a:t>
            </a:r>
          </a:p>
          <a:p>
            <a:pPr marL="342900" indent="-342900">
              <a:buFont typeface="+mj-lt"/>
              <a:buAutoNum type="arabicPeriod"/>
            </a:pPr>
            <a:r>
              <a:rPr lang="es-PE" dirty="0" smtClean="0"/>
              <a:t>Los puertos designated normalmente están en FORWARDING, es decir que el puerto puede recibir o transmitir frames</a:t>
            </a:r>
          </a:p>
          <a:p>
            <a:pPr marL="342900" indent="-342900">
              <a:buFont typeface="+mj-lt"/>
              <a:buAutoNum type="arabicPeriod"/>
            </a:pPr>
            <a:r>
              <a:rPr lang="es-PE" dirty="0" smtClean="0"/>
              <a:t>El Root Port es la ruta mas corta al root bridge (100Mbps)</a:t>
            </a:r>
          </a:p>
          <a:p>
            <a:pPr marL="342900" indent="-342900">
              <a:buFont typeface="+mj-lt"/>
              <a:buAutoNum type="arabicPeriod"/>
            </a:pPr>
            <a:r>
              <a:rPr lang="es-PE" dirty="0" smtClean="0"/>
              <a:t>Los root ports normalmente están en FORWARDING</a:t>
            </a:r>
          </a:p>
          <a:p>
            <a:pPr marL="342900" indent="-342900">
              <a:buFont typeface="+mj-lt"/>
              <a:buAutoNum type="arabicPeriod"/>
            </a:pPr>
            <a:endParaRPr lang="es-PE"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additive="base">
                                        <p:cTn id="3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57224" y="714356"/>
            <a:ext cx="4637808" cy="523220"/>
          </a:xfrm>
          <a:prstGeom prst="rect">
            <a:avLst/>
          </a:prstGeom>
          <a:noFill/>
        </p:spPr>
        <p:txBody>
          <a:bodyPr wrap="none" rtlCol="0">
            <a:spAutoFit/>
          </a:bodyPr>
          <a:lstStyle/>
          <a:p>
            <a:r>
              <a:rPr lang="es-PE" sz="2800" b="1" dirty="0" smtClean="0"/>
              <a:t>Selección del Root Bridge</a:t>
            </a:r>
            <a:endParaRPr lang="es-PE" sz="2800" b="1" dirty="0"/>
          </a:p>
        </p:txBody>
      </p:sp>
      <p:pic>
        <p:nvPicPr>
          <p:cNvPr id="13314" name="Picture 2"/>
          <p:cNvPicPr>
            <a:picLocks noChangeAspect="1" noChangeArrowheads="1"/>
          </p:cNvPicPr>
          <p:nvPr/>
        </p:nvPicPr>
        <p:blipFill>
          <a:blip r:embed="rId2"/>
          <a:srcRect/>
          <a:stretch>
            <a:fillRect/>
          </a:stretch>
        </p:blipFill>
        <p:spPr bwMode="auto">
          <a:xfrm>
            <a:off x="1571604" y="1500174"/>
            <a:ext cx="6343650" cy="1895475"/>
          </a:xfrm>
          <a:prstGeom prst="rect">
            <a:avLst/>
          </a:prstGeom>
          <a:noFill/>
          <a:ln w="9525">
            <a:noFill/>
            <a:miter lim="800000"/>
            <a:headEnd/>
            <a:tailEnd/>
          </a:ln>
          <a:effectLst/>
        </p:spPr>
      </p:pic>
      <p:sp>
        <p:nvSpPr>
          <p:cNvPr id="5" name="4 CuadroTexto"/>
          <p:cNvSpPr txBox="1"/>
          <p:nvPr/>
        </p:nvSpPr>
        <p:spPr>
          <a:xfrm>
            <a:off x="1285852" y="4071942"/>
            <a:ext cx="6572296" cy="1754326"/>
          </a:xfrm>
          <a:prstGeom prst="rect">
            <a:avLst/>
          </a:prstGeom>
          <a:noFill/>
        </p:spPr>
        <p:txBody>
          <a:bodyPr wrap="square" rtlCol="0">
            <a:spAutoFit/>
          </a:bodyPr>
          <a:lstStyle/>
          <a:p>
            <a:pPr marL="266700" indent="-266700">
              <a:buFont typeface="Arial" pitchFamily="34" charset="0"/>
              <a:buChar char="•"/>
            </a:pPr>
            <a:r>
              <a:rPr lang="es-PE" dirty="0" smtClean="0"/>
              <a:t>BPDU = Bridge Protocol Data Unit (default es enviado cada 2 </a:t>
            </a:r>
            <a:r>
              <a:rPr lang="es-PE" dirty="0" err="1" smtClean="0"/>
              <a:t>seg</a:t>
            </a:r>
            <a:r>
              <a:rPr lang="es-PE" dirty="0" smtClean="0"/>
              <a:t>) sirve para intercambiar información entre switches</a:t>
            </a:r>
          </a:p>
          <a:p>
            <a:pPr marL="266700" indent="-266700">
              <a:buFont typeface="Arial" pitchFamily="34" charset="0"/>
              <a:buChar char="•"/>
            </a:pPr>
            <a:r>
              <a:rPr lang="es-PE" dirty="0" smtClean="0"/>
              <a:t>Root Bridge = Es el bridge con el más bajo bridge ID</a:t>
            </a:r>
          </a:p>
          <a:p>
            <a:pPr marL="266700" indent="-266700">
              <a:buFont typeface="Arial" pitchFamily="34" charset="0"/>
              <a:buChar char="•"/>
            </a:pPr>
            <a:r>
              <a:rPr lang="es-PE" dirty="0" smtClean="0"/>
              <a:t>Bridge ID = Bridge </a:t>
            </a:r>
            <a:r>
              <a:rPr lang="es-PE" dirty="0" err="1" smtClean="0"/>
              <a:t>Priority</a:t>
            </a:r>
            <a:r>
              <a:rPr lang="es-PE" dirty="0" smtClean="0"/>
              <a:t> + MAC del bridge</a:t>
            </a:r>
          </a:p>
          <a:p>
            <a:pPr marL="266700" indent="-266700">
              <a:buFont typeface="Arial" pitchFamily="34" charset="0"/>
              <a:buChar char="•"/>
            </a:pPr>
            <a:r>
              <a:rPr lang="es-PE" dirty="0" smtClean="0"/>
              <a:t>En el ejemplo, ¿cual de los switches tiene el menor bridge ID?</a:t>
            </a:r>
            <a:endParaRPr lang="es-PE"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srcRect/>
          <a:stretch>
            <a:fillRect/>
          </a:stretch>
        </p:blipFill>
        <p:spPr bwMode="auto">
          <a:xfrm>
            <a:off x="1281113" y="2347913"/>
            <a:ext cx="6581775" cy="2162175"/>
          </a:xfrm>
          <a:prstGeom prst="rect">
            <a:avLst/>
          </a:prstGeom>
          <a:noFill/>
          <a:ln w="9525">
            <a:noFill/>
            <a:miter lim="800000"/>
            <a:headEnd/>
            <a:tailEnd/>
          </a:ln>
          <a:effectLst/>
        </p:spPr>
      </p:pic>
      <p:sp>
        <p:nvSpPr>
          <p:cNvPr id="3" name="2 CuadroTexto"/>
          <p:cNvSpPr txBox="1"/>
          <p:nvPr/>
        </p:nvSpPr>
        <p:spPr>
          <a:xfrm>
            <a:off x="857224" y="714356"/>
            <a:ext cx="2999539" cy="523220"/>
          </a:xfrm>
          <a:prstGeom prst="rect">
            <a:avLst/>
          </a:prstGeom>
          <a:noFill/>
        </p:spPr>
        <p:txBody>
          <a:bodyPr wrap="none" rtlCol="0">
            <a:spAutoFit/>
          </a:bodyPr>
          <a:lstStyle/>
          <a:p>
            <a:r>
              <a:rPr lang="es-PE" sz="2800" b="1" dirty="0" smtClean="0"/>
              <a:t>STP: Port </a:t>
            </a:r>
            <a:r>
              <a:rPr lang="es-PE" sz="2800" b="1" dirty="0" err="1" smtClean="0"/>
              <a:t>States</a:t>
            </a:r>
            <a:endParaRPr lang="es-PE" sz="28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071539" y="2500306"/>
            <a:ext cx="6929486" cy="707886"/>
          </a:xfrm>
          <a:prstGeom prst="rect">
            <a:avLst/>
          </a:prstGeom>
          <a:noFill/>
        </p:spPr>
        <p:txBody>
          <a:bodyPr wrap="square" rtlCol="0">
            <a:spAutoFit/>
          </a:bodyPr>
          <a:lstStyle/>
          <a:p>
            <a:pPr algn="ctr"/>
            <a:r>
              <a:rPr lang="es-PE" sz="2000" b="1" dirty="0" smtClean="0"/>
              <a:t>¿Cómo sabremos si están desarrollando las competencias planteadas?</a:t>
            </a:r>
            <a:endParaRPr lang="es-PE" sz="2000" b="1"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57224" y="714356"/>
            <a:ext cx="2779928" cy="523220"/>
          </a:xfrm>
          <a:prstGeom prst="rect">
            <a:avLst/>
          </a:prstGeom>
          <a:noFill/>
        </p:spPr>
        <p:txBody>
          <a:bodyPr wrap="none" rtlCol="0">
            <a:spAutoFit/>
          </a:bodyPr>
          <a:lstStyle/>
          <a:p>
            <a:r>
              <a:rPr lang="es-PE" sz="2800" b="1" dirty="0" smtClean="0"/>
              <a:t>STP: </a:t>
            </a:r>
            <a:r>
              <a:rPr lang="es-PE" sz="2800" b="1" dirty="0" err="1" smtClean="0"/>
              <a:t>Path</a:t>
            </a:r>
            <a:r>
              <a:rPr lang="es-PE" sz="2800" b="1" dirty="0" smtClean="0"/>
              <a:t> </a:t>
            </a:r>
            <a:r>
              <a:rPr lang="es-PE" sz="2800" b="1" dirty="0" err="1" smtClean="0"/>
              <a:t>Cost</a:t>
            </a:r>
            <a:endParaRPr lang="es-PE" sz="2800" b="1" dirty="0"/>
          </a:p>
        </p:txBody>
      </p:sp>
      <p:pic>
        <p:nvPicPr>
          <p:cNvPr id="15362" name="Picture 2"/>
          <p:cNvPicPr>
            <a:picLocks noChangeAspect="1" noChangeArrowheads="1"/>
          </p:cNvPicPr>
          <p:nvPr/>
        </p:nvPicPr>
        <p:blipFill>
          <a:blip r:embed="rId2"/>
          <a:srcRect/>
          <a:stretch>
            <a:fillRect/>
          </a:stretch>
        </p:blipFill>
        <p:spPr bwMode="auto">
          <a:xfrm>
            <a:off x="1071538" y="1857364"/>
            <a:ext cx="6838950" cy="16859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857224" y="714356"/>
            <a:ext cx="2660728" cy="523220"/>
          </a:xfrm>
          <a:prstGeom prst="rect">
            <a:avLst/>
          </a:prstGeom>
          <a:noFill/>
        </p:spPr>
        <p:txBody>
          <a:bodyPr wrap="none" rtlCol="0">
            <a:spAutoFit/>
          </a:bodyPr>
          <a:lstStyle/>
          <a:p>
            <a:r>
              <a:rPr lang="es-PE" sz="2800" b="1" dirty="0" smtClean="0"/>
              <a:t>Spanning Tree</a:t>
            </a:r>
            <a:endParaRPr lang="es-PE" sz="2800" b="1" dirty="0"/>
          </a:p>
        </p:txBody>
      </p:sp>
      <p:pic>
        <p:nvPicPr>
          <p:cNvPr id="16387" name="Picture 3"/>
          <p:cNvPicPr>
            <a:picLocks noChangeAspect="1" noChangeArrowheads="1"/>
          </p:cNvPicPr>
          <p:nvPr/>
        </p:nvPicPr>
        <p:blipFill>
          <a:blip r:embed="rId2"/>
          <a:srcRect/>
          <a:stretch>
            <a:fillRect/>
          </a:stretch>
        </p:blipFill>
        <p:spPr bwMode="auto">
          <a:xfrm>
            <a:off x="1357290" y="1500174"/>
            <a:ext cx="6276975" cy="2847975"/>
          </a:xfrm>
          <a:prstGeom prst="rect">
            <a:avLst/>
          </a:prstGeom>
          <a:noFill/>
          <a:ln w="9525">
            <a:noFill/>
            <a:miter lim="800000"/>
            <a:headEnd/>
            <a:tailEnd/>
          </a:ln>
          <a:effectLst/>
        </p:spPr>
      </p:pic>
      <p:sp>
        <p:nvSpPr>
          <p:cNvPr id="6" name="5 CuadroTexto"/>
          <p:cNvSpPr txBox="1"/>
          <p:nvPr/>
        </p:nvSpPr>
        <p:spPr>
          <a:xfrm>
            <a:off x="1000100" y="4357694"/>
            <a:ext cx="7715304" cy="1754326"/>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342900" indent="-342900"/>
            <a:r>
              <a:rPr lang="es-PE" dirty="0" smtClean="0"/>
              <a:t>Puede calcular lo siguiente:</a:t>
            </a:r>
          </a:p>
          <a:p>
            <a:pPr marL="342900" indent="-342900">
              <a:buFont typeface="Wingdings" pitchFamily="2" charset="2"/>
              <a:buChar char="§"/>
            </a:pPr>
            <a:r>
              <a:rPr lang="es-PE" dirty="0" smtClean="0"/>
              <a:t>¿Cual es el root bridge?</a:t>
            </a:r>
          </a:p>
          <a:p>
            <a:pPr marL="342900" indent="-342900">
              <a:buFont typeface="Wingdings" pitchFamily="2" charset="2"/>
              <a:buChar char="§"/>
            </a:pPr>
            <a:r>
              <a:rPr lang="es-PE" dirty="0" smtClean="0"/>
              <a:t>¿Cuáles son los puertos designated, nondesignate y root?</a:t>
            </a:r>
          </a:p>
          <a:p>
            <a:pPr marL="342900" indent="-342900">
              <a:buFont typeface="Wingdings" pitchFamily="2" charset="2"/>
              <a:buChar char="§"/>
            </a:pPr>
            <a:r>
              <a:rPr lang="es-PE" dirty="0" smtClean="0"/>
              <a:t>¿Cuáles son los puertos Forwarding y Blocking?</a:t>
            </a:r>
          </a:p>
          <a:p>
            <a:pPr marL="342900" indent="-342900">
              <a:buFont typeface="Wingdings" pitchFamily="2" charset="2"/>
              <a:buChar char="§"/>
            </a:pPr>
            <a:endParaRPr lang="es-PE" dirty="0" smtClean="0"/>
          </a:p>
          <a:p>
            <a:pPr marL="342900" indent="-342900">
              <a:buFont typeface="+mj-lt"/>
              <a:buAutoNum type="arabicPeriod"/>
            </a:pPr>
            <a:endParaRPr lang="es-PE"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additive="base">
                                        <p:cTn id="3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srcRect/>
          <a:stretch>
            <a:fillRect/>
          </a:stretch>
        </p:blipFill>
        <p:spPr bwMode="auto">
          <a:xfrm>
            <a:off x="1000100" y="1428736"/>
            <a:ext cx="7515225" cy="275272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57224" y="714356"/>
            <a:ext cx="6515951" cy="523220"/>
          </a:xfrm>
          <a:prstGeom prst="rect">
            <a:avLst/>
          </a:prstGeom>
          <a:noFill/>
        </p:spPr>
        <p:txBody>
          <a:bodyPr wrap="none" rtlCol="0">
            <a:spAutoFit/>
          </a:bodyPr>
          <a:lstStyle/>
          <a:p>
            <a:r>
              <a:rPr lang="es-PE" sz="2800" b="1" dirty="0" smtClean="0"/>
              <a:t>Estados del puerto en Spanning Tree</a:t>
            </a:r>
            <a:endParaRPr lang="es-PE" sz="2800" b="1" dirty="0"/>
          </a:p>
        </p:txBody>
      </p:sp>
      <p:pic>
        <p:nvPicPr>
          <p:cNvPr id="18434" name="Picture 2"/>
          <p:cNvPicPr>
            <a:picLocks noChangeAspect="1" noChangeArrowheads="1"/>
          </p:cNvPicPr>
          <p:nvPr/>
        </p:nvPicPr>
        <p:blipFill>
          <a:blip r:embed="rId2"/>
          <a:srcRect/>
          <a:stretch>
            <a:fillRect/>
          </a:stretch>
        </p:blipFill>
        <p:spPr bwMode="auto">
          <a:xfrm>
            <a:off x="3214678" y="1714488"/>
            <a:ext cx="2643206" cy="2094616"/>
          </a:xfrm>
          <a:prstGeom prst="rect">
            <a:avLst/>
          </a:prstGeom>
          <a:noFill/>
          <a:ln w="9525">
            <a:noFill/>
            <a:miter lim="800000"/>
            <a:headEnd/>
            <a:tailEnd/>
          </a:ln>
          <a:effectLst/>
        </p:spPr>
      </p:pic>
      <p:sp>
        <p:nvSpPr>
          <p:cNvPr id="4" name="3 CuadroTexto"/>
          <p:cNvSpPr txBox="1"/>
          <p:nvPr/>
        </p:nvSpPr>
        <p:spPr>
          <a:xfrm>
            <a:off x="928662" y="1285860"/>
            <a:ext cx="6981463" cy="369332"/>
          </a:xfrm>
          <a:prstGeom prst="rect">
            <a:avLst/>
          </a:prstGeom>
          <a:noFill/>
        </p:spPr>
        <p:txBody>
          <a:bodyPr wrap="none" rtlCol="0">
            <a:spAutoFit/>
          </a:bodyPr>
          <a:lstStyle/>
          <a:p>
            <a:r>
              <a:rPr lang="es-PE" dirty="0" smtClean="0"/>
              <a:t>Spanning Tree cambia el estado del puerto de la siguiente manera:</a:t>
            </a:r>
            <a:endParaRPr lang="es-PE" dirty="0"/>
          </a:p>
        </p:txBody>
      </p:sp>
      <p:sp>
        <p:nvSpPr>
          <p:cNvPr id="5" name="4 CuadroTexto"/>
          <p:cNvSpPr txBox="1"/>
          <p:nvPr/>
        </p:nvSpPr>
        <p:spPr>
          <a:xfrm>
            <a:off x="1071538" y="3718679"/>
            <a:ext cx="7715304" cy="2585323"/>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355600" indent="-355600">
              <a:buFont typeface="Arial" pitchFamily="34" charset="0"/>
              <a:buChar char="•"/>
            </a:pPr>
            <a:r>
              <a:rPr lang="es-PE" dirty="0" smtClean="0"/>
              <a:t>Durante una operación normal los puertos están FORWARDING o BLOCKING</a:t>
            </a:r>
          </a:p>
          <a:p>
            <a:pPr marL="355600" indent="-355600">
              <a:buFont typeface="Arial" pitchFamily="34" charset="0"/>
              <a:buChar char="•"/>
            </a:pPr>
            <a:r>
              <a:rPr lang="es-PE" dirty="0" smtClean="0"/>
              <a:t>Los puertos Forwarding proporcionan la ruta de menor costo al root bridge</a:t>
            </a:r>
          </a:p>
          <a:p>
            <a:pPr marL="355600" indent="-355600">
              <a:buFont typeface="Arial" pitchFamily="34" charset="0"/>
              <a:buChar char="•"/>
            </a:pPr>
            <a:r>
              <a:rPr lang="es-PE" dirty="0" smtClean="0"/>
              <a:t>Cuando ocurre un cambio en la topología de la red ocurre dos estados temporales, LISTENING y LEARNING</a:t>
            </a:r>
          </a:p>
          <a:p>
            <a:pPr marL="355600" indent="-355600">
              <a:buFont typeface="Arial" pitchFamily="34" charset="0"/>
              <a:buChar char="•"/>
            </a:pPr>
            <a:r>
              <a:rPr lang="es-PE" dirty="0" smtClean="0"/>
              <a:t>Cuando inicia el switch todos los puertos están Blocking. Solo los puertos pasan a forwarding cuando la ruta al bridge root es de menor costo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down)">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down)">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down)">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wipe(down)">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857224" y="714356"/>
            <a:ext cx="4858446" cy="523220"/>
          </a:xfrm>
          <a:prstGeom prst="rect">
            <a:avLst/>
          </a:prstGeom>
          <a:noFill/>
        </p:spPr>
        <p:txBody>
          <a:bodyPr wrap="none" rtlCol="0">
            <a:spAutoFit/>
          </a:bodyPr>
          <a:lstStyle/>
          <a:p>
            <a:r>
              <a:rPr lang="es-PE" sz="2800" b="1" dirty="0" smtClean="0"/>
              <a:t>Recálculo del Spaning Tree</a:t>
            </a:r>
            <a:endParaRPr lang="es-PE" sz="2800" b="1" dirty="0"/>
          </a:p>
        </p:txBody>
      </p:sp>
      <p:pic>
        <p:nvPicPr>
          <p:cNvPr id="20483" name="Picture 3"/>
          <p:cNvPicPr>
            <a:picLocks noChangeAspect="1" noChangeArrowheads="1"/>
          </p:cNvPicPr>
          <p:nvPr/>
        </p:nvPicPr>
        <p:blipFill>
          <a:blip r:embed="rId2"/>
          <a:srcRect/>
          <a:stretch>
            <a:fillRect/>
          </a:stretch>
        </p:blipFill>
        <p:spPr bwMode="auto">
          <a:xfrm>
            <a:off x="1357290" y="1357298"/>
            <a:ext cx="6410325" cy="2209800"/>
          </a:xfrm>
          <a:prstGeom prst="rect">
            <a:avLst/>
          </a:prstGeom>
          <a:noFill/>
          <a:ln w="9525">
            <a:noFill/>
            <a:miter lim="800000"/>
            <a:headEnd/>
            <a:tailEnd/>
          </a:ln>
          <a:effectLst/>
        </p:spPr>
      </p:pic>
      <p:sp>
        <p:nvSpPr>
          <p:cNvPr id="5" name="4 CuadroTexto"/>
          <p:cNvSpPr txBox="1"/>
          <p:nvPr/>
        </p:nvSpPr>
        <p:spPr>
          <a:xfrm>
            <a:off x="1000100" y="3571876"/>
            <a:ext cx="7715304" cy="2862322"/>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177800" indent="-177800" algn="just">
              <a:buFont typeface="Arial" pitchFamily="34" charset="0"/>
              <a:buChar char="•"/>
            </a:pPr>
            <a:r>
              <a:rPr lang="es-PE" dirty="0" smtClean="0"/>
              <a:t>Cuando hay un cambio en la topología debido a una falla de un switch o caída de un enlace, el Spanning Tree reajusta la topología de la red para asegurar la conectividad cambiando de estado a los puertos que están en Blocking a Forwarding</a:t>
            </a:r>
          </a:p>
          <a:p>
            <a:pPr marL="177800" indent="-177800" algn="just">
              <a:buFont typeface="Arial" pitchFamily="34" charset="0"/>
              <a:buChar char="•"/>
            </a:pPr>
            <a:r>
              <a:rPr lang="es-PE" dirty="0" smtClean="0"/>
              <a:t>En el diagrama, si el switch X falla, el switch Y no va recibir el BPDU. Uno de los timers del STP se llama MAXAGE timer. Cuando el MAXAGE timer expira y no se ha recibido ningún BPDU, el STP inicia el recálculo de la red.</a:t>
            </a:r>
          </a:p>
          <a:p>
            <a:pPr marL="177800" indent="-177800" algn="just">
              <a:buFont typeface="Arial" pitchFamily="34" charset="0"/>
              <a:buChar char="•"/>
            </a:pPr>
            <a:r>
              <a:rPr lang="es-PE" dirty="0" smtClean="0"/>
              <a:t>Cuando la red a convergido, el switch Y se ha convertido en Bridge Root y el puerto 1 pasa a Forwarding, entonces empieza a pasar los frames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down)">
                                      <p:cBhvr>
                                        <p:cTn id="7" dur="500"/>
                                        <p:tgtEl>
                                          <p:spTgt spid="5">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down)">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wipe(down)">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wipe(down)">
                                      <p:cBhvr>
                                        <p:cTn id="2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42910" y="714356"/>
            <a:ext cx="7369261" cy="523220"/>
          </a:xfrm>
          <a:prstGeom prst="rect">
            <a:avLst/>
          </a:prstGeom>
          <a:noFill/>
        </p:spPr>
        <p:txBody>
          <a:bodyPr wrap="none" rtlCol="0">
            <a:spAutoFit/>
          </a:bodyPr>
          <a:lstStyle/>
          <a:p>
            <a:r>
              <a:rPr lang="es-PE" sz="2800" b="1" dirty="0" smtClean="0"/>
              <a:t>Problema Clave: Tiempo de Convergencia</a:t>
            </a:r>
            <a:endParaRPr lang="es-PE" sz="2800" b="1" dirty="0"/>
          </a:p>
        </p:txBody>
      </p:sp>
      <p:sp>
        <p:nvSpPr>
          <p:cNvPr id="3" name="2 CuadroTexto"/>
          <p:cNvSpPr txBox="1"/>
          <p:nvPr/>
        </p:nvSpPr>
        <p:spPr>
          <a:xfrm>
            <a:off x="1000101" y="1785926"/>
            <a:ext cx="7215238" cy="2339102"/>
          </a:xfrm>
          <a:prstGeom prst="rect">
            <a:avLst/>
          </a:prstGeom>
          <a:noFill/>
        </p:spPr>
        <p:txBody>
          <a:bodyPr wrap="square" rtlCol="0">
            <a:spAutoFit/>
          </a:bodyPr>
          <a:lstStyle/>
          <a:p>
            <a:pPr algn="just"/>
            <a:r>
              <a:rPr lang="es-PE" dirty="0" smtClean="0"/>
              <a:t>La convergencia de una red se ha producido cuando todos los puertos del switch o bridge, han pasado del estado Blocking a Forwarding.</a:t>
            </a:r>
          </a:p>
          <a:p>
            <a:pPr algn="just"/>
            <a:endParaRPr lang="es-PE" dirty="0" smtClean="0"/>
          </a:p>
          <a:p>
            <a:pPr algn="just"/>
            <a:r>
              <a:rPr lang="es-PE" dirty="0" smtClean="0"/>
              <a:t>Mientras la red esta convergiendo, los switches están recalculando el Spanning Tree, el tráfico de los usuarios está paralizado.</a:t>
            </a:r>
          </a:p>
          <a:p>
            <a:pPr algn="just"/>
            <a:endParaRPr lang="es-PE" dirty="0" smtClean="0"/>
          </a:p>
          <a:p>
            <a:pPr algn="just"/>
            <a:r>
              <a:rPr lang="es-PE" dirty="0" smtClean="0"/>
              <a:t>Lo más deseable es que la convergencia sea </a:t>
            </a:r>
            <a:r>
              <a:rPr lang="es-PE" sz="2000" b="1" i="1" dirty="0" smtClean="0"/>
              <a:t>rápida</a:t>
            </a:r>
            <a:r>
              <a:rPr lang="es-PE" dirty="0" smtClean="0"/>
              <a:t>.</a:t>
            </a:r>
            <a:endParaRPr lang="es-PE"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857224" y="714356"/>
            <a:ext cx="7253909" cy="523220"/>
          </a:xfrm>
          <a:prstGeom prst="rect">
            <a:avLst/>
          </a:prstGeom>
          <a:noFill/>
        </p:spPr>
        <p:txBody>
          <a:bodyPr wrap="none" rtlCol="0">
            <a:spAutoFit/>
          </a:bodyPr>
          <a:lstStyle/>
          <a:p>
            <a:r>
              <a:rPr lang="es-PE" sz="2800" b="1" dirty="0" smtClean="0"/>
              <a:t>Comparación entre un bridge y un switch</a:t>
            </a:r>
            <a:endParaRPr lang="es-PE" sz="2800" b="1" dirty="0"/>
          </a:p>
        </p:txBody>
      </p:sp>
      <p:sp>
        <p:nvSpPr>
          <p:cNvPr id="5" name="4 Rectángulo redondeado"/>
          <p:cNvSpPr/>
          <p:nvPr/>
        </p:nvSpPr>
        <p:spPr>
          <a:xfrm>
            <a:off x="3071802" y="1857364"/>
            <a:ext cx="3643338" cy="1928826"/>
          </a:xfrm>
          <a:prstGeom prst="roundRect">
            <a:avLst/>
          </a:prstGeom>
          <a:effectLst>
            <a:outerShdw blurRad="50800" dist="38100" dir="5400000" algn="t"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marL="177800" indent="-177800">
              <a:buFont typeface="Arial" pitchFamily="34" charset="0"/>
              <a:buChar char="•"/>
            </a:pPr>
            <a:endParaRPr lang="es-PE" dirty="0" smtClean="0"/>
          </a:p>
          <a:p>
            <a:pPr marL="177800" indent="-177800">
              <a:buFont typeface="Arial" pitchFamily="34" charset="0"/>
              <a:buChar char="•"/>
            </a:pPr>
            <a:r>
              <a:rPr lang="es-PE" dirty="0" smtClean="0"/>
              <a:t>Basado en software</a:t>
            </a:r>
          </a:p>
          <a:p>
            <a:pPr marL="177800" indent="-177800">
              <a:buFont typeface="Arial" pitchFamily="34" charset="0"/>
              <a:buChar char="•"/>
            </a:pPr>
            <a:r>
              <a:rPr lang="es-PE" dirty="0" smtClean="0"/>
              <a:t>Una instancia de SPT por bridge</a:t>
            </a:r>
          </a:p>
          <a:p>
            <a:pPr marL="177800" indent="-177800">
              <a:buFont typeface="Arial" pitchFamily="34" charset="0"/>
              <a:buChar char="•"/>
            </a:pPr>
            <a:r>
              <a:rPr lang="es-PE" dirty="0" smtClean="0"/>
              <a:t>Usualmente hasta 16 puertos por bridge</a:t>
            </a:r>
            <a:endParaRPr lang="es-PE" dirty="0"/>
          </a:p>
        </p:txBody>
      </p:sp>
      <p:sp>
        <p:nvSpPr>
          <p:cNvPr id="6" name="5 Rectángulo redondeado"/>
          <p:cNvSpPr/>
          <p:nvPr/>
        </p:nvSpPr>
        <p:spPr>
          <a:xfrm>
            <a:off x="3071802" y="4214818"/>
            <a:ext cx="3643338" cy="2071702"/>
          </a:xfrm>
          <a:prstGeom prst="roundRect">
            <a:avLst/>
          </a:prstGeom>
          <a:effectLst>
            <a:outerShdw blurRad="50800" dist="38100" dir="5400000" algn="t"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marL="177800" indent="-177800">
              <a:buFont typeface="Arial" pitchFamily="34" charset="0"/>
              <a:buChar char="•"/>
            </a:pPr>
            <a:r>
              <a:rPr lang="es-PE" dirty="0" smtClean="0"/>
              <a:t>Basado en Hardware (ASIC)</a:t>
            </a:r>
          </a:p>
          <a:p>
            <a:pPr marL="177800" indent="-177800">
              <a:buFont typeface="Arial" pitchFamily="34" charset="0"/>
              <a:buChar char="•"/>
            </a:pPr>
            <a:r>
              <a:rPr lang="es-PE" dirty="0" smtClean="0"/>
              <a:t>Muchas instancias de STP por switch</a:t>
            </a:r>
          </a:p>
          <a:p>
            <a:pPr marL="177800" indent="-177800">
              <a:buFont typeface="Arial" pitchFamily="34" charset="0"/>
              <a:buChar char="•"/>
            </a:pPr>
            <a:r>
              <a:rPr lang="es-PE" dirty="0" smtClean="0"/>
              <a:t>Muchos puertos sobre un switch</a:t>
            </a:r>
            <a:endParaRPr lang="es-PE" dirty="0"/>
          </a:p>
        </p:txBody>
      </p:sp>
      <p:pic>
        <p:nvPicPr>
          <p:cNvPr id="19459" name="Picture 3"/>
          <p:cNvPicPr>
            <a:picLocks noChangeAspect="1" noChangeArrowheads="1"/>
          </p:cNvPicPr>
          <p:nvPr/>
        </p:nvPicPr>
        <p:blipFill>
          <a:blip r:embed="rId2"/>
          <a:srcRect/>
          <a:stretch>
            <a:fillRect/>
          </a:stretch>
        </p:blipFill>
        <p:spPr bwMode="auto">
          <a:xfrm>
            <a:off x="3357554" y="1500174"/>
            <a:ext cx="1314450" cy="342900"/>
          </a:xfrm>
          <a:prstGeom prst="rect">
            <a:avLst/>
          </a:prstGeom>
          <a:noFill/>
          <a:ln w="9525">
            <a:noFill/>
            <a:miter lim="800000"/>
            <a:headEnd/>
            <a:tailEnd/>
          </a:ln>
          <a:effectLst/>
        </p:spPr>
      </p:pic>
      <p:pic>
        <p:nvPicPr>
          <p:cNvPr id="19460" name="Picture 4"/>
          <p:cNvPicPr>
            <a:picLocks noChangeAspect="1" noChangeArrowheads="1"/>
          </p:cNvPicPr>
          <p:nvPr/>
        </p:nvPicPr>
        <p:blipFill>
          <a:blip r:embed="rId3"/>
          <a:srcRect/>
          <a:stretch>
            <a:fillRect/>
          </a:stretch>
        </p:blipFill>
        <p:spPr bwMode="auto">
          <a:xfrm>
            <a:off x="3357554" y="3929066"/>
            <a:ext cx="1876425" cy="2762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857224" y="1285860"/>
            <a:ext cx="2214578" cy="1661993"/>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s-PE" sz="1600" b="1" dirty="0" err="1" smtClean="0"/>
              <a:t>Cut</a:t>
            </a:r>
            <a:r>
              <a:rPr lang="es-PE" sz="1600" b="1" dirty="0" smtClean="0"/>
              <a:t> – </a:t>
            </a:r>
            <a:r>
              <a:rPr lang="es-PE" sz="1600" b="1" dirty="0" err="1" smtClean="0"/>
              <a:t>Throught</a:t>
            </a:r>
            <a:endParaRPr lang="es-PE" sz="1600" b="1" dirty="0" smtClean="0"/>
          </a:p>
          <a:p>
            <a:endParaRPr lang="es-PE" sz="1600" b="1" dirty="0" smtClean="0"/>
          </a:p>
          <a:p>
            <a:r>
              <a:rPr lang="es-PE" sz="1400" dirty="0" smtClean="0"/>
              <a:t>El switch verifica la MAC de destino e inmediatamente empieza a enviar el frame </a:t>
            </a:r>
          </a:p>
          <a:p>
            <a:endParaRPr lang="es-PE" sz="1400" dirty="0"/>
          </a:p>
        </p:txBody>
      </p:sp>
      <p:sp>
        <p:nvSpPr>
          <p:cNvPr id="2" name="1 CuadroTexto"/>
          <p:cNvSpPr txBox="1"/>
          <p:nvPr/>
        </p:nvSpPr>
        <p:spPr>
          <a:xfrm>
            <a:off x="857224" y="714356"/>
            <a:ext cx="5476179" cy="523220"/>
          </a:xfrm>
          <a:prstGeom prst="rect">
            <a:avLst/>
          </a:prstGeom>
          <a:noFill/>
        </p:spPr>
        <p:txBody>
          <a:bodyPr wrap="none" rtlCol="0">
            <a:spAutoFit/>
          </a:bodyPr>
          <a:lstStyle/>
          <a:p>
            <a:r>
              <a:rPr lang="es-PE" sz="2800" b="1" dirty="0" smtClean="0"/>
              <a:t>Formas de transmitir un Frame</a:t>
            </a:r>
            <a:endParaRPr lang="es-PE" sz="2800" b="1" dirty="0"/>
          </a:p>
        </p:txBody>
      </p:sp>
      <p:pic>
        <p:nvPicPr>
          <p:cNvPr id="21506" name="Picture 2"/>
          <p:cNvPicPr>
            <a:picLocks noChangeAspect="1" noChangeArrowheads="1"/>
          </p:cNvPicPr>
          <p:nvPr/>
        </p:nvPicPr>
        <p:blipFill>
          <a:blip r:embed="rId2"/>
          <a:srcRect/>
          <a:stretch>
            <a:fillRect/>
          </a:stretch>
        </p:blipFill>
        <p:spPr bwMode="auto">
          <a:xfrm>
            <a:off x="1214414" y="3000372"/>
            <a:ext cx="1600200" cy="704850"/>
          </a:xfrm>
          <a:prstGeom prst="rect">
            <a:avLst/>
          </a:prstGeom>
          <a:noFill/>
          <a:ln w="9525">
            <a:noFill/>
            <a:miter lim="800000"/>
            <a:headEnd/>
            <a:tailEnd/>
          </a:ln>
          <a:effectLst/>
        </p:spPr>
      </p:pic>
      <p:pic>
        <p:nvPicPr>
          <p:cNvPr id="21508" name="Picture 4"/>
          <p:cNvPicPr>
            <a:picLocks noChangeAspect="1" noChangeArrowheads="1"/>
          </p:cNvPicPr>
          <p:nvPr/>
        </p:nvPicPr>
        <p:blipFill>
          <a:blip r:embed="rId3"/>
          <a:srcRect/>
          <a:stretch>
            <a:fillRect/>
          </a:stretch>
        </p:blipFill>
        <p:spPr bwMode="auto">
          <a:xfrm>
            <a:off x="6715140" y="3429000"/>
            <a:ext cx="542925" cy="1133475"/>
          </a:xfrm>
          <a:prstGeom prst="rect">
            <a:avLst/>
          </a:prstGeom>
          <a:noFill/>
          <a:ln w="9525">
            <a:noFill/>
            <a:miter lim="800000"/>
            <a:headEnd/>
            <a:tailEnd/>
          </a:ln>
          <a:effectLst/>
        </p:spPr>
      </p:pic>
      <p:pic>
        <p:nvPicPr>
          <p:cNvPr id="6" name="Picture 2"/>
          <p:cNvPicPr>
            <a:picLocks noChangeAspect="1" noChangeArrowheads="1"/>
          </p:cNvPicPr>
          <p:nvPr/>
        </p:nvPicPr>
        <p:blipFill>
          <a:blip r:embed="rId2"/>
          <a:srcRect/>
          <a:stretch>
            <a:fillRect/>
          </a:stretch>
        </p:blipFill>
        <p:spPr bwMode="auto">
          <a:xfrm>
            <a:off x="5643570" y="2857496"/>
            <a:ext cx="1600200" cy="704850"/>
          </a:xfrm>
          <a:prstGeom prst="rect">
            <a:avLst/>
          </a:prstGeom>
          <a:noFill/>
          <a:ln w="9525">
            <a:noFill/>
            <a:miter lim="800000"/>
            <a:headEnd/>
            <a:tailEnd/>
          </a:ln>
          <a:effectLst/>
        </p:spPr>
      </p:pic>
      <p:pic>
        <p:nvPicPr>
          <p:cNvPr id="7" name="Picture 4"/>
          <p:cNvPicPr>
            <a:picLocks noChangeAspect="1" noChangeArrowheads="1"/>
          </p:cNvPicPr>
          <p:nvPr/>
        </p:nvPicPr>
        <p:blipFill>
          <a:blip r:embed="rId3"/>
          <a:srcRect/>
          <a:stretch>
            <a:fillRect/>
          </a:stretch>
        </p:blipFill>
        <p:spPr bwMode="auto">
          <a:xfrm rot="16200000">
            <a:off x="4950257" y="2872981"/>
            <a:ext cx="542925" cy="1133475"/>
          </a:xfrm>
          <a:prstGeom prst="rect">
            <a:avLst/>
          </a:prstGeom>
          <a:noFill/>
          <a:ln w="9525">
            <a:noFill/>
            <a:miter lim="800000"/>
            <a:headEnd/>
            <a:tailEnd/>
          </a:ln>
          <a:effectLst/>
        </p:spPr>
      </p:pic>
      <p:pic>
        <p:nvPicPr>
          <p:cNvPr id="8" name="Picture 2"/>
          <p:cNvPicPr>
            <a:picLocks noChangeAspect="1" noChangeArrowheads="1"/>
          </p:cNvPicPr>
          <p:nvPr/>
        </p:nvPicPr>
        <p:blipFill>
          <a:blip r:embed="rId2"/>
          <a:srcRect/>
          <a:stretch>
            <a:fillRect/>
          </a:stretch>
        </p:blipFill>
        <p:spPr bwMode="auto">
          <a:xfrm>
            <a:off x="2857488" y="5500702"/>
            <a:ext cx="1600200" cy="704850"/>
          </a:xfrm>
          <a:prstGeom prst="rect">
            <a:avLst/>
          </a:prstGeom>
          <a:noFill/>
          <a:ln w="9525">
            <a:noFill/>
            <a:miter lim="800000"/>
            <a:headEnd/>
            <a:tailEnd/>
          </a:ln>
          <a:effectLst/>
        </p:spPr>
      </p:pic>
      <p:sp>
        <p:nvSpPr>
          <p:cNvPr id="10" name="9 CuadroTexto"/>
          <p:cNvSpPr txBox="1"/>
          <p:nvPr/>
        </p:nvSpPr>
        <p:spPr>
          <a:xfrm>
            <a:off x="5357818" y="1214422"/>
            <a:ext cx="2214578" cy="144655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s-PE" sz="1600" b="1" dirty="0" err="1" smtClean="0"/>
              <a:t>Store</a:t>
            </a:r>
            <a:r>
              <a:rPr lang="es-PE" sz="1600" b="1" dirty="0" smtClean="0"/>
              <a:t> and Forward</a:t>
            </a:r>
          </a:p>
          <a:p>
            <a:endParaRPr lang="es-PE" sz="1600" b="1" dirty="0" smtClean="0"/>
          </a:p>
          <a:p>
            <a:r>
              <a:rPr lang="es-PE" sz="1400" dirty="0" smtClean="0"/>
              <a:t>El switch completa el frame, lo verifica antes de enviar o Forwarding</a:t>
            </a:r>
          </a:p>
          <a:p>
            <a:endParaRPr lang="es-PE" sz="1400" dirty="0"/>
          </a:p>
        </p:txBody>
      </p:sp>
      <p:sp>
        <p:nvSpPr>
          <p:cNvPr id="11" name="10 CuadroTexto"/>
          <p:cNvSpPr txBox="1"/>
          <p:nvPr/>
        </p:nvSpPr>
        <p:spPr>
          <a:xfrm>
            <a:off x="2500298" y="3714752"/>
            <a:ext cx="2214578" cy="1661993"/>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s-PE" sz="1600" b="1" dirty="0" err="1" smtClean="0"/>
              <a:t>Fragment</a:t>
            </a:r>
            <a:r>
              <a:rPr lang="es-PE" sz="1600" b="1" dirty="0" smtClean="0"/>
              <a:t> Free</a:t>
            </a:r>
          </a:p>
          <a:p>
            <a:endParaRPr lang="es-PE" sz="1600" b="1" dirty="0" smtClean="0"/>
          </a:p>
          <a:p>
            <a:r>
              <a:rPr lang="es-PE" sz="1400" dirty="0" smtClean="0"/>
              <a:t>El switch verifica los primeros 64 bytes, luego empieza a forwarding el frame</a:t>
            </a:r>
          </a:p>
          <a:p>
            <a:endParaRPr lang="es-PE"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21506"/>
                                        </p:tgtEl>
                                        <p:attrNameLst>
                                          <p:attrName>style.visibility</p:attrName>
                                        </p:attrNameLst>
                                      </p:cBhvr>
                                      <p:to>
                                        <p:strVal val="visible"/>
                                      </p:to>
                                    </p:set>
                                    <p:animEffect transition="in" filter="fade">
                                      <p:cBhvr>
                                        <p:cTn id="10" dur="2000"/>
                                        <p:tgtEl>
                                          <p:spTgt spid="2150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20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2000"/>
                                        <p:tgtEl>
                                          <p:spTgt spid="7"/>
                                        </p:tgtEl>
                                      </p:cBhvr>
                                    </p:animEffect>
                                  </p:childTnLst>
                                </p:cTn>
                              </p:par>
                              <p:par>
                                <p:cTn id="19" presetID="10"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2000"/>
                                        <p:tgtEl>
                                          <p:spTgt spid="6"/>
                                        </p:tgtEl>
                                      </p:cBhvr>
                                    </p:animEffect>
                                  </p:childTnLst>
                                </p:cTn>
                              </p:par>
                              <p:par>
                                <p:cTn id="22" presetID="10" presetClass="entr" presetSubtype="0" fill="hold" nodeType="withEffect">
                                  <p:stCondLst>
                                    <p:cond delay="0"/>
                                  </p:stCondLst>
                                  <p:childTnLst>
                                    <p:set>
                                      <p:cBhvr>
                                        <p:cTn id="23" dur="1" fill="hold">
                                          <p:stCondLst>
                                            <p:cond delay="0"/>
                                          </p:stCondLst>
                                        </p:cTn>
                                        <p:tgtEl>
                                          <p:spTgt spid="21508"/>
                                        </p:tgtEl>
                                        <p:attrNameLst>
                                          <p:attrName>style.visibility</p:attrName>
                                        </p:attrNameLst>
                                      </p:cBhvr>
                                      <p:to>
                                        <p:strVal val="visible"/>
                                      </p:to>
                                    </p:set>
                                    <p:animEffect transition="in" filter="fade">
                                      <p:cBhvr>
                                        <p:cTn id="24" dur="2000"/>
                                        <p:tgtEl>
                                          <p:spTgt spid="2150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2000"/>
                                        <p:tgtEl>
                                          <p:spTgt spid="11"/>
                                        </p:tgtEl>
                                      </p:cBhvr>
                                    </p:animEffect>
                                  </p:childTnLst>
                                </p:cTn>
                              </p:par>
                              <p:par>
                                <p:cTn id="30" presetID="10" presetClass="entr" presetSubtype="0"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srcRect/>
          <a:stretch>
            <a:fillRect/>
          </a:stretch>
        </p:blipFill>
        <p:spPr bwMode="auto">
          <a:xfrm>
            <a:off x="5143504" y="1785926"/>
            <a:ext cx="1971675" cy="1352550"/>
          </a:xfrm>
          <a:prstGeom prst="rect">
            <a:avLst/>
          </a:prstGeom>
          <a:noFill/>
          <a:ln w="9525">
            <a:noFill/>
            <a:miter lim="800000"/>
            <a:headEnd/>
            <a:tailEnd/>
          </a:ln>
          <a:effectLst/>
        </p:spPr>
      </p:pic>
      <p:sp>
        <p:nvSpPr>
          <p:cNvPr id="3" name="2 CuadroTexto"/>
          <p:cNvSpPr txBox="1"/>
          <p:nvPr/>
        </p:nvSpPr>
        <p:spPr>
          <a:xfrm>
            <a:off x="857224" y="714356"/>
            <a:ext cx="2682145" cy="523220"/>
          </a:xfrm>
          <a:prstGeom prst="rect">
            <a:avLst/>
          </a:prstGeom>
          <a:noFill/>
        </p:spPr>
        <p:txBody>
          <a:bodyPr wrap="none" rtlCol="0">
            <a:spAutoFit/>
          </a:bodyPr>
          <a:lstStyle/>
          <a:p>
            <a:r>
              <a:rPr lang="es-PE" sz="2800" b="1" dirty="0" smtClean="0"/>
              <a:t>Qué es </a:t>
            </a:r>
            <a:r>
              <a:rPr lang="es-PE" sz="2800" b="1" dirty="0" err="1" smtClean="0"/>
              <a:t>Duplex</a:t>
            </a:r>
            <a:endParaRPr lang="es-PE" sz="2800" b="1" dirty="0"/>
          </a:p>
        </p:txBody>
      </p:sp>
      <p:grpSp>
        <p:nvGrpSpPr>
          <p:cNvPr id="2" name="5 Grupo"/>
          <p:cNvGrpSpPr/>
          <p:nvPr/>
        </p:nvGrpSpPr>
        <p:grpSpPr>
          <a:xfrm>
            <a:off x="5214942" y="3929066"/>
            <a:ext cx="2028826" cy="1190625"/>
            <a:chOff x="5286380" y="3500438"/>
            <a:chExt cx="2028826" cy="1190625"/>
          </a:xfrm>
        </p:grpSpPr>
        <p:pic>
          <p:nvPicPr>
            <p:cNvPr id="22531" name="Picture 3"/>
            <p:cNvPicPr>
              <a:picLocks noChangeAspect="1" noChangeArrowheads="1"/>
            </p:cNvPicPr>
            <p:nvPr/>
          </p:nvPicPr>
          <p:blipFill>
            <a:blip r:embed="rId3"/>
            <a:srcRect/>
            <a:stretch>
              <a:fillRect/>
            </a:stretch>
          </p:blipFill>
          <p:spPr bwMode="auto">
            <a:xfrm>
              <a:off x="5429256" y="3500438"/>
              <a:ext cx="1885950" cy="1190625"/>
            </a:xfrm>
            <a:prstGeom prst="rect">
              <a:avLst/>
            </a:prstGeom>
            <a:noFill/>
            <a:ln w="9525">
              <a:noFill/>
              <a:miter lim="800000"/>
              <a:headEnd/>
              <a:tailEnd/>
            </a:ln>
            <a:effectLst/>
          </p:spPr>
        </p:pic>
        <p:sp>
          <p:nvSpPr>
            <p:cNvPr id="5" name="4 Elipse"/>
            <p:cNvSpPr/>
            <p:nvPr/>
          </p:nvSpPr>
          <p:spPr>
            <a:xfrm>
              <a:off x="5286380" y="4357694"/>
              <a:ext cx="285752" cy="214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sp>
        <p:nvSpPr>
          <p:cNvPr id="7" name="6 CuadroTexto"/>
          <p:cNvSpPr txBox="1"/>
          <p:nvPr/>
        </p:nvSpPr>
        <p:spPr>
          <a:xfrm>
            <a:off x="1857356" y="1643050"/>
            <a:ext cx="3352200" cy="1477328"/>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s-PE" b="1" dirty="0" err="1" smtClean="0">
                <a:solidFill>
                  <a:srgbClr val="00B0F0"/>
                </a:solidFill>
              </a:rPr>
              <a:t>Half</a:t>
            </a:r>
            <a:r>
              <a:rPr lang="es-PE" b="1" dirty="0" smtClean="0">
                <a:solidFill>
                  <a:srgbClr val="00B0F0"/>
                </a:solidFill>
              </a:rPr>
              <a:t> </a:t>
            </a:r>
            <a:r>
              <a:rPr lang="es-PE" b="1" dirty="0" err="1" smtClean="0">
                <a:solidFill>
                  <a:srgbClr val="00B0F0"/>
                </a:solidFill>
              </a:rPr>
              <a:t>Duplex</a:t>
            </a:r>
            <a:r>
              <a:rPr lang="es-PE" b="1" dirty="0" smtClean="0">
                <a:solidFill>
                  <a:srgbClr val="00B0F0"/>
                </a:solidFill>
              </a:rPr>
              <a:t> (CSMA/CD)</a:t>
            </a:r>
          </a:p>
          <a:p>
            <a:endParaRPr lang="es-PE" dirty="0" smtClean="0"/>
          </a:p>
          <a:p>
            <a:pPr marL="177800" indent="-177800">
              <a:buFont typeface="Arial" pitchFamily="34" charset="0"/>
              <a:buChar char="•"/>
            </a:pPr>
            <a:r>
              <a:rPr lang="es-PE" dirty="0" smtClean="0"/>
              <a:t>Flujo de datos unidireccional</a:t>
            </a:r>
          </a:p>
          <a:p>
            <a:pPr marL="177800" indent="-177800">
              <a:buFont typeface="Arial" pitchFamily="34" charset="0"/>
              <a:buChar char="•"/>
            </a:pPr>
            <a:r>
              <a:rPr lang="es-PE" dirty="0" smtClean="0"/>
              <a:t>Potencial alto para colisiones</a:t>
            </a:r>
          </a:p>
          <a:p>
            <a:pPr marL="177800" indent="-177800">
              <a:buFont typeface="Arial" pitchFamily="34" charset="0"/>
              <a:buChar char="•"/>
            </a:pPr>
            <a:r>
              <a:rPr lang="es-PE" dirty="0" smtClean="0"/>
              <a:t>Conectividad con Hubs</a:t>
            </a:r>
            <a:endParaRPr lang="es-PE" dirty="0"/>
          </a:p>
        </p:txBody>
      </p:sp>
      <p:sp>
        <p:nvSpPr>
          <p:cNvPr id="8" name="7 CuadroTexto"/>
          <p:cNvSpPr txBox="1"/>
          <p:nvPr/>
        </p:nvSpPr>
        <p:spPr>
          <a:xfrm>
            <a:off x="1857356" y="3357562"/>
            <a:ext cx="3357586" cy="286232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s-PE" b="1" dirty="0" smtClean="0">
                <a:solidFill>
                  <a:srgbClr val="00B0F0"/>
                </a:solidFill>
              </a:rPr>
              <a:t>Full </a:t>
            </a:r>
            <a:r>
              <a:rPr lang="es-PE" b="1" dirty="0" err="1" smtClean="0">
                <a:solidFill>
                  <a:srgbClr val="00B0F0"/>
                </a:solidFill>
              </a:rPr>
              <a:t>Duplex</a:t>
            </a:r>
            <a:endParaRPr lang="es-PE" b="1" dirty="0" smtClean="0">
              <a:solidFill>
                <a:srgbClr val="00B0F0"/>
              </a:solidFill>
            </a:endParaRPr>
          </a:p>
          <a:p>
            <a:endParaRPr lang="es-PE" dirty="0" smtClean="0"/>
          </a:p>
          <a:p>
            <a:pPr marL="177800" indent="-177800">
              <a:buFont typeface="Arial" pitchFamily="34" charset="0"/>
              <a:buChar char="•"/>
            </a:pPr>
            <a:r>
              <a:rPr lang="es-PE" dirty="0" smtClean="0"/>
              <a:t>Solamente conexiones punto-a-punto</a:t>
            </a:r>
          </a:p>
          <a:p>
            <a:pPr marL="177800" indent="-177800">
              <a:buFont typeface="Arial" pitchFamily="34" charset="0"/>
              <a:buChar char="•"/>
            </a:pPr>
            <a:r>
              <a:rPr lang="es-PE" dirty="0" smtClean="0"/>
              <a:t>Puerto del switch dedicado</a:t>
            </a:r>
          </a:p>
          <a:p>
            <a:pPr marL="177800" indent="-177800">
              <a:buFont typeface="Arial" pitchFamily="34" charset="0"/>
              <a:buChar char="•"/>
            </a:pPr>
            <a:r>
              <a:rPr lang="es-PE" dirty="0" smtClean="0"/>
              <a:t>Requiere soporte Full </a:t>
            </a:r>
            <a:r>
              <a:rPr lang="es-PE" dirty="0" err="1" smtClean="0"/>
              <a:t>Duplex</a:t>
            </a:r>
            <a:r>
              <a:rPr lang="es-PE" dirty="0" smtClean="0"/>
              <a:t> en ambos extremos</a:t>
            </a:r>
          </a:p>
          <a:p>
            <a:pPr marL="177800" indent="-177800">
              <a:buFont typeface="Arial" pitchFamily="34" charset="0"/>
              <a:buChar char="•"/>
            </a:pPr>
            <a:r>
              <a:rPr lang="es-PE" dirty="0" smtClean="0"/>
              <a:t>Libre de colisiones</a:t>
            </a:r>
          </a:p>
          <a:p>
            <a:pPr marL="177800" indent="-177800">
              <a:buFont typeface="Arial" pitchFamily="34" charset="0"/>
              <a:buChar char="•"/>
            </a:pPr>
            <a:r>
              <a:rPr lang="es-PE" dirty="0" smtClean="0"/>
              <a:t>Si la colisión es detectada el circuito es </a:t>
            </a:r>
            <a:r>
              <a:rPr lang="es-PE" dirty="0" err="1" smtClean="0"/>
              <a:t>desabilitado</a:t>
            </a:r>
            <a:endParaRPr lang="es-P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22530"/>
                                        </p:tgtEl>
                                        <p:attrNameLst>
                                          <p:attrName>style.visibility</p:attrName>
                                        </p:attrNameLst>
                                      </p:cBhvr>
                                      <p:to>
                                        <p:strVal val="visible"/>
                                      </p:to>
                                    </p:set>
                                    <p:animEffect transition="in" filter="fade">
                                      <p:cBhvr>
                                        <p:cTn id="10" dur="2000"/>
                                        <p:tgtEl>
                                          <p:spTgt spid="2253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0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srcRect/>
          <a:stretch>
            <a:fillRect/>
          </a:stretch>
        </p:blipFill>
        <p:spPr bwMode="auto">
          <a:xfrm>
            <a:off x="1928794" y="2071678"/>
            <a:ext cx="1600200" cy="2181225"/>
          </a:xfrm>
          <a:prstGeom prst="rect">
            <a:avLst/>
          </a:prstGeom>
          <a:noFill/>
          <a:ln w="9525">
            <a:noFill/>
            <a:miter lim="800000"/>
            <a:headEnd/>
            <a:tailEnd/>
          </a:ln>
          <a:effectLst/>
        </p:spPr>
      </p:pic>
      <p:sp>
        <p:nvSpPr>
          <p:cNvPr id="3" name="2 CuadroTexto"/>
          <p:cNvSpPr txBox="1"/>
          <p:nvPr/>
        </p:nvSpPr>
        <p:spPr>
          <a:xfrm>
            <a:off x="857224" y="714356"/>
            <a:ext cx="6078908" cy="523220"/>
          </a:xfrm>
          <a:prstGeom prst="rect">
            <a:avLst/>
          </a:prstGeom>
          <a:noFill/>
        </p:spPr>
        <p:txBody>
          <a:bodyPr wrap="none" rtlCol="0">
            <a:spAutoFit/>
          </a:bodyPr>
          <a:lstStyle/>
          <a:p>
            <a:r>
              <a:rPr lang="es-PE" sz="2800" b="1" dirty="0" smtClean="0"/>
              <a:t>Configuración del switch Catalyst</a:t>
            </a:r>
            <a:endParaRPr lang="es-PE" sz="2800" b="1" dirty="0"/>
          </a:p>
        </p:txBody>
      </p:sp>
      <p:sp>
        <p:nvSpPr>
          <p:cNvPr id="4" name="3 CuadroTexto"/>
          <p:cNvSpPr txBox="1"/>
          <p:nvPr/>
        </p:nvSpPr>
        <p:spPr>
          <a:xfrm>
            <a:off x="4143372" y="2357430"/>
            <a:ext cx="4286280" cy="1631216"/>
          </a:xfrm>
          <a:prstGeom prst="rect">
            <a:avLst/>
          </a:prstGeom>
          <a:noFill/>
        </p:spPr>
        <p:txBody>
          <a:bodyPr wrap="square" rtlCol="0">
            <a:spAutoFit/>
          </a:bodyPr>
          <a:lstStyle/>
          <a:p>
            <a:pPr marL="266700" indent="-266700">
              <a:buFont typeface="Wingdings" pitchFamily="2" charset="2"/>
              <a:buChar char="ü"/>
            </a:pPr>
            <a:r>
              <a:rPr lang="es-PE" sz="2000" dirty="0" smtClean="0"/>
              <a:t>Se puede con una interface de menú</a:t>
            </a:r>
          </a:p>
          <a:p>
            <a:pPr>
              <a:buFont typeface="Wingdings" pitchFamily="2" charset="2"/>
              <a:buChar char="ü"/>
            </a:pPr>
            <a:r>
              <a:rPr lang="es-PE" sz="2000" dirty="0" smtClean="0"/>
              <a:t> Mediante una pagina web</a:t>
            </a:r>
          </a:p>
          <a:p>
            <a:pPr marL="266700" indent="-266700">
              <a:buFont typeface="Wingdings" pitchFamily="2" charset="2"/>
              <a:buChar char="ü"/>
            </a:pPr>
            <a:r>
              <a:rPr lang="es-PE" sz="2000" dirty="0" smtClean="0"/>
              <a:t>Mediante comandos CLI (Command Line Interface)</a:t>
            </a:r>
            <a:endParaRPr lang="es-PE"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nvGraphicFramePr>
        <p:xfrm>
          <a:off x="747131" y="1282390"/>
          <a:ext cx="8182587" cy="52898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25" name="Rectangle 1"/>
          <p:cNvSpPr>
            <a:spLocks noChangeArrowheads="1"/>
          </p:cNvSpPr>
          <p:nvPr/>
        </p:nvSpPr>
        <p:spPr bwMode="auto">
          <a:xfrm>
            <a:off x="0" y="428604"/>
            <a:ext cx="7572396"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s-ES" sz="2000" b="1" i="0" strike="noStrike" cap="none" normalizeH="0" baseline="0" dirty="0" smtClean="0">
                <a:ln>
                  <a:noFill/>
                </a:ln>
                <a:solidFill>
                  <a:schemeClr val="tx1"/>
                </a:solidFill>
                <a:effectLst/>
                <a:latin typeface="Calibri" pitchFamily="34" charset="0"/>
                <a:ea typeface="Calibri" pitchFamily="34" charset="0"/>
                <a:cs typeface="Times New Roman" pitchFamily="18" charset="0"/>
              </a:rPr>
              <a:t>SISTEMA DE EVALUACIÓN PARA</a:t>
            </a:r>
          </a:p>
          <a:p>
            <a:pPr marL="0" marR="0" lvl="0" indent="0" defTabSz="914400" rtl="0" eaLnBrk="1" fontAlgn="base" latinLnBrk="0" hangingPunct="1">
              <a:lnSpc>
                <a:spcPct val="100000"/>
              </a:lnSpc>
              <a:spcBef>
                <a:spcPct val="0"/>
              </a:spcBef>
              <a:spcAft>
                <a:spcPct val="0"/>
              </a:spcAft>
              <a:buClrTx/>
              <a:buSzTx/>
              <a:buFontTx/>
              <a:buNone/>
              <a:tabLst/>
            </a:pPr>
            <a:r>
              <a:rPr kumimoji="0" lang="es-ES" sz="2000" b="1" i="0" strike="noStrike" cap="none" normalizeH="0" baseline="0" dirty="0" smtClean="0">
                <a:ln>
                  <a:noFill/>
                </a:ln>
                <a:solidFill>
                  <a:schemeClr val="tx1"/>
                </a:solidFill>
                <a:effectLst/>
                <a:latin typeface="Calibri" pitchFamily="34" charset="0"/>
                <a:ea typeface="Calibri" pitchFamily="34" charset="0"/>
                <a:cs typeface="Times New Roman" pitchFamily="18" charset="0"/>
              </a:rPr>
              <a:t>LA CARRERA DE ING. DE SISTEMAS</a:t>
            </a:r>
            <a:endParaRPr kumimoji="0" lang="es-ES" sz="3600" b="0" i="0"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srcRect/>
          <a:stretch>
            <a:fillRect/>
          </a:stretch>
        </p:blipFill>
        <p:spPr bwMode="auto">
          <a:xfrm>
            <a:off x="1543050" y="1895475"/>
            <a:ext cx="6057900" cy="3067050"/>
          </a:xfrm>
          <a:prstGeom prst="rect">
            <a:avLst/>
          </a:prstGeom>
          <a:noFill/>
          <a:ln w="9525">
            <a:noFill/>
            <a:miter lim="800000"/>
            <a:headEnd/>
            <a:tailEnd/>
          </a:ln>
          <a:effectLst/>
        </p:spPr>
      </p:pic>
      <p:sp>
        <p:nvSpPr>
          <p:cNvPr id="3" name="2 CuadroTexto"/>
          <p:cNvSpPr txBox="1"/>
          <p:nvPr/>
        </p:nvSpPr>
        <p:spPr>
          <a:xfrm>
            <a:off x="857224" y="714356"/>
            <a:ext cx="4578497" cy="523220"/>
          </a:xfrm>
          <a:prstGeom prst="rect">
            <a:avLst/>
          </a:prstGeom>
          <a:noFill/>
        </p:spPr>
        <p:txBody>
          <a:bodyPr wrap="none" rtlCol="0">
            <a:spAutoFit/>
          </a:bodyPr>
          <a:lstStyle/>
          <a:p>
            <a:r>
              <a:rPr lang="es-PE" sz="2800" b="1" dirty="0" smtClean="0"/>
              <a:t>Configuración por default</a:t>
            </a:r>
            <a:endParaRPr lang="es-PE" sz="2800" b="1"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srcRect/>
          <a:stretch>
            <a:fillRect/>
          </a:stretch>
        </p:blipFill>
        <p:spPr bwMode="auto">
          <a:xfrm>
            <a:off x="857224" y="1571612"/>
            <a:ext cx="7851299" cy="3786214"/>
          </a:xfrm>
          <a:prstGeom prst="rect">
            <a:avLst/>
          </a:prstGeom>
          <a:noFill/>
          <a:ln w="9525">
            <a:noFill/>
            <a:miter lim="800000"/>
            <a:headEnd/>
            <a:tailEnd/>
          </a:ln>
          <a:effectLst/>
        </p:spPr>
      </p:pic>
      <p:sp>
        <p:nvSpPr>
          <p:cNvPr id="3" name="2 CuadroTexto"/>
          <p:cNvSpPr txBox="1"/>
          <p:nvPr/>
        </p:nvSpPr>
        <p:spPr>
          <a:xfrm>
            <a:off x="857224" y="714356"/>
            <a:ext cx="5097870" cy="523220"/>
          </a:xfrm>
          <a:prstGeom prst="rect">
            <a:avLst/>
          </a:prstGeom>
          <a:noFill/>
        </p:spPr>
        <p:txBody>
          <a:bodyPr wrap="none" rtlCol="0">
            <a:spAutoFit/>
          </a:bodyPr>
          <a:lstStyle/>
          <a:p>
            <a:r>
              <a:rPr lang="es-PE" sz="2800" b="1" dirty="0" smtClean="0"/>
              <a:t>Comandos de Configuración</a:t>
            </a:r>
            <a:endParaRPr lang="es-PE" sz="2800" b="1"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srcRect/>
          <a:stretch>
            <a:fillRect/>
          </a:stretch>
        </p:blipFill>
        <p:spPr bwMode="auto">
          <a:xfrm>
            <a:off x="928662" y="1428736"/>
            <a:ext cx="7829109" cy="3500462"/>
          </a:xfrm>
          <a:prstGeom prst="rect">
            <a:avLst/>
          </a:prstGeom>
          <a:noFill/>
          <a:ln w="9525">
            <a:noFill/>
            <a:miter lim="800000"/>
            <a:headEnd/>
            <a:tailEnd/>
          </a:ln>
          <a:effectLst/>
        </p:spPr>
      </p:pic>
      <p:sp>
        <p:nvSpPr>
          <p:cNvPr id="3" name="2 CuadroTexto"/>
          <p:cNvSpPr txBox="1"/>
          <p:nvPr/>
        </p:nvSpPr>
        <p:spPr>
          <a:xfrm>
            <a:off x="857224" y="714356"/>
            <a:ext cx="4496744" cy="523220"/>
          </a:xfrm>
          <a:prstGeom prst="rect">
            <a:avLst/>
          </a:prstGeom>
          <a:noFill/>
        </p:spPr>
        <p:txBody>
          <a:bodyPr wrap="none" rtlCol="0">
            <a:spAutoFit/>
          </a:bodyPr>
          <a:lstStyle/>
          <a:p>
            <a:r>
              <a:rPr lang="es-PE" sz="2800" b="1" dirty="0" smtClean="0"/>
              <a:t>Configuración del Switch</a:t>
            </a:r>
            <a:endParaRPr lang="es-PE" sz="2800" b="1"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srcRect/>
          <a:stretch>
            <a:fillRect/>
          </a:stretch>
        </p:blipFill>
        <p:spPr bwMode="auto">
          <a:xfrm>
            <a:off x="1214414" y="1857364"/>
            <a:ext cx="6953250" cy="2514600"/>
          </a:xfrm>
          <a:prstGeom prst="rect">
            <a:avLst/>
          </a:prstGeom>
          <a:noFill/>
          <a:ln w="9525">
            <a:noFill/>
            <a:miter lim="800000"/>
            <a:headEnd/>
            <a:tailEnd/>
          </a:ln>
          <a:effectLst/>
        </p:spPr>
      </p:pic>
      <p:sp>
        <p:nvSpPr>
          <p:cNvPr id="3" name="2 CuadroTexto"/>
          <p:cNvSpPr txBox="1"/>
          <p:nvPr/>
        </p:nvSpPr>
        <p:spPr>
          <a:xfrm>
            <a:off x="857224" y="714356"/>
            <a:ext cx="5715026" cy="523220"/>
          </a:xfrm>
          <a:prstGeom prst="rect">
            <a:avLst/>
          </a:prstGeom>
          <a:noFill/>
        </p:spPr>
        <p:txBody>
          <a:bodyPr wrap="none" rtlCol="0">
            <a:spAutoFit/>
          </a:bodyPr>
          <a:lstStyle/>
          <a:p>
            <a:r>
              <a:rPr lang="es-PE" sz="2800" b="1" dirty="0" smtClean="0"/>
              <a:t>Configuración de la Dirección IP</a:t>
            </a:r>
            <a:endParaRPr lang="es-PE" sz="2800" b="1"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srcRect/>
          <a:stretch>
            <a:fillRect/>
          </a:stretch>
        </p:blipFill>
        <p:spPr bwMode="auto">
          <a:xfrm>
            <a:off x="1285852" y="1928802"/>
            <a:ext cx="6638925" cy="2486025"/>
          </a:xfrm>
          <a:prstGeom prst="rect">
            <a:avLst/>
          </a:prstGeom>
          <a:noFill/>
          <a:ln w="9525">
            <a:noFill/>
            <a:miter lim="800000"/>
            <a:headEnd/>
            <a:tailEnd/>
          </a:ln>
          <a:effectLst/>
        </p:spPr>
      </p:pic>
      <p:sp>
        <p:nvSpPr>
          <p:cNvPr id="3" name="2 CuadroTexto"/>
          <p:cNvSpPr txBox="1"/>
          <p:nvPr/>
        </p:nvSpPr>
        <p:spPr>
          <a:xfrm>
            <a:off x="857224" y="714356"/>
            <a:ext cx="6138219" cy="523220"/>
          </a:xfrm>
          <a:prstGeom prst="rect">
            <a:avLst/>
          </a:prstGeom>
          <a:noFill/>
        </p:spPr>
        <p:txBody>
          <a:bodyPr wrap="none" rtlCol="0">
            <a:spAutoFit/>
          </a:bodyPr>
          <a:lstStyle/>
          <a:p>
            <a:r>
              <a:rPr lang="es-PE" sz="2800" b="1" dirty="0" smtClean="0"/>
              <a:t>Configuración del Default Gateway</a:t>
            </a:r>
            <a:endParaRPr lang="es-PE" sz="2800" b="1"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srcRect/>
          <a:stretch>
            <a:fillRect/>
          </a:stretch>
        </p:blipFill>
        <p:spPr bwMode="auto">
          <a:xfrm>
            <a:off x="2600325" y="1671638"/>
            <a:ext cx="3943350" cy="3514725"/>
          </a:xfrm>
          <a:prstGeom prst="rect">
            <a:avLst/>
          </a:prstGeom>
          <a:noFill/>
          <a:ln w="9525">
            <a:noFill/>
            <a:miter lim="800000"/>
            <a:headEnd/>
            <a:tailEnd/>
          </a:ln>
          <a:effectLst/>
        </p:spPr>
      </p:pic>
      <p:sp>
        <p:nvSpPr>
          <p:cNvPr id="3" name="2 CuadroTexto"/>
          <p:cNvSpPr txBox="1"/>
          <p:nvPr/>
        </p:nvSpPr>
        <p:spPr>
          <a:xfrm>
            <a:off x="857224" y="714356"/>
            <a:ext cx="4729115" cy="523220"/>
          </a:xfrm>
          <a:prstGeom prst="rect">
            <a:avLst/>
          </a:prstGeom>
          <a:noFill/>
        </p:spPr>
        <p:txBody>
          <a:bodyPr wrap="none" rtlCol="0">
            <a:spAutoFit/>
          </a:bodyPr>
          <a:lstStyle/>
          <a:p>
            <a:r>
              <a:rPr lang="es-PE" sz="2800" b="1" dirty="0" smtClean="0"/>
              <a:t>Mostrando la IP del Switch</a:t>
            </a:r>
            <a:endParaRPr lang="es-PE" sz="2800" b="1"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srcRect/>
          <a:stretch>
            <a:fillRect/>
          </a:stretch>
        </p:blipFill>
        <p:spPr bwMode="auto">
          <a:xfrm>
            <a:off x="1357290" y="1928802"/>
            <a:ext cx="6705600" cy="2295525"/>
          </a:xfrm>
          <a:prstGeom prst="rect">
            <a:avLst/>
          </a:prstGeom>
          <a:noFill/>
          <a:ln w="9525">
            <a:noFill/>
            <a:miter lim="800000"/>
            <a:headEnd/>
            <a:tailEnd/>
          </a:ln>
          <a:effectLst/>
        </p:spPr>
      </p:pic>
      <p:sp>
        <p:nvSpPr>
          <p:cNvPr id="3" name="2 CuadroTexto"/>
          <p:cNvSpPr txBox="1"/>
          <p:nvPr/>
        </p:nvSpPr>
        <p:spPr>
          <a:xfrm>
            <a:off x="857224" y="714356"/>
            <a:ext cx="6035627" cy="523220"/>
          </a:xfrm>
          <a:prstGeom prst="rect">
            <a:avLst/>
          </a:prstGeom>
          <a:noFill/>
        </p:spPr>
        <p:txBody>
          <a:bodyPr wrap="none" rtlCol="0">
            <a:spAutoFit/>
          </a:bodyPr>
          <a:lstStyle/>
          <a:p>
            <a:r>
              <a:rPr lang="es-PE" sz="2800" b="1" dirty="0" smtClean="0"/>
              <a:t>Configurando la opción de </a:t>
            </a:r>
            <a:r>
              <a:rPr lang="es-PE" sz="2800" b="1" dirty="0" err="1" smtClean="0"/>
              <a:t>Duplex</a:t>
            </a:r>
            <a:endParaRPr lang="es-PE" sz="2800" b="1"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srcRect/>
          <a:stretch>
            <a:fillRect/>
          </a:stretch>
        </p:blipFill>
        <p:spPr bwMode="auto">
          <a:xfrm>
            <a:off x="1000100" y="1500174"/>
            <a:ext cx="7072361" cy="4825847"/>
          </a:xfrm>
          <a:prstGeom prst="rect">
            <a:avLst/>
          </a:prstGeom>
          <a:noFill/>
          <a:ln w="9525">
            <a:noFill/>
            <a:miter lim="800000"/>
            <a:headEnd/>
            <a:tailEnd/>
          </a:ln>
          <a:effectLst/>
        </p:spPr>
      </p:pic>
      <p:sp>
        <p:nvSpPr>
          <p:cNvPr id="3" name="2 CuadroTexto"/>
          <p:cNvSpPr txBox="1"/>
          <p:nvPr/>
        </p:nvSpPr>
        <p:spPr>
          <a:xfrm>
            <a:off x="857224" y="714356"/>
            <a:ext cx="5517857" cy="523220"/>
          </a:xfrm>
          <a:prstGeom prst="rect">
            <a:avLst/>
          </a:prstGeom>
          <a:noFill/>
        </p:spPr>
        <p:txBody>
          <a:bodyPr wrap="none" rtlCol="0">
            <a:spAutoFit/>
          </a:bodyPr>
          <a:lstStyle/>
          <a:p>
            <a:r>
              <a:rPr lang="es-PE" sz="2800" b="1" dirty="0" smtClean="0"/>
              <a:t>Mostrando la opción de </a:t>
            </a:r>
            <a:r>
              <a:rPr lang="es-PE" sz="2800" b="1" dirty="0" err="1" smtClean="0"/>
              <a:t>Duplex</a:t>
            </a:r>
            <a:endParaRPr lang="es-PE" sz="2800" b="1"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srcRect/>
          <a:stretch>
            <a:fillRect/>
          </a:stretch>
        </p:blipFill>
        <p:spPr bwMode="auto">
          <a:xfrm>
            <a:off x="1142976" y="1428736"/>
            <a:ext cx="7022013" cy="4752995"/>
          </a:xfrm>
          <a:prstGeom prst="rect">
            <a:avLst/>
          </a:prstGeom>
          <a:noFill/>
          <a:ln w="9525">
            <a:noFill/>
            <a:miter lim="800000"/>
            <a:headEnd/>
            <a:tailEnd/>
          </a:ln>
          <a:effectLst/>
        </p:spPr>
      </p:pic>
      <p:sp>
        <p:nvSpPr>
          <p:cNvPr id="3" name="2 CuadroTexto"/>
          <p:cNvSpPr txBox="1"/>
          <p:nvPr/>
        </p:nvSpPr>
        <p:spPr>
          <a:xfrm>
            <a:off x="857224" y="714356"/>
            <a:ext cx="5155579" cy="523220"/>
          </a:xfrm>
          <a:prstGeom prst="rect">
            <a:avLst/>
          </a:prstGeom>
          <a:noFill/>
        </p:spPr>
        <p:txBody>
          <a:bodyPr wrap="none" rtlCol="0">
            <a:spAutoFit/>
          </a:bodyPr>
          <a:lstStyle/>
          <a:p>
            <a:r>
              <a:rPr lang="es-PE" sz="2800" b="1" dirty="0" smtClean="0"/>
              <a:t>Errores FCS y Late </a:t>
            </a:r>
            <a:r>
              <a:rPr lang="es-PE" sz="2800" b="1" dirty="0" err="1" smtClean="0"/>
              <a:t>Collitions</a:t>
            </a:r>
            <a:endParaRPr lang="es-PE" sz="2800" b="1"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srcRect/>
          <a:stretch>
            <a:fillRect/>
          </a:stretch>
        </p:blipFill>
        <p:spPr bwMode="auto">
          <a:xfrm>
            <a:off x="928662" y="1643050"/>
            <a:ext cx="7668847" cy="4071954"/>
          </a:xfrm>
          <a:prstGeom prst="rect">
            <a:avLst/>
          </a:prstGeom>
          <a:noFill/>
          <a:ln w="9525">
            <a:noFill/>
            <a:miter lim="800000"/>
            <a:headEnd/>
            <a:tailEnd/>
          </a:ln>
          <a:effectLst/>
        </p:spPr>
      </p:pic>
      <p:sp>
        <p:nvSpPr>
          <p:cNvPr id="3" name="2 CuadroTexto"/>
          <p:cNvSpPr txBox="1"/>
          <p:nvPr/>
        </p:nvSpPr>
        <p:spPr>
          <a:xfrm>
            <a:off x="857224" y="714356"/>
            <a:ext cx="4452437" cy="523220"/>
          </a:xfrm>
          <a:prstGeom prst="rect">
            <a:avLst/>
          </a:prstGeom>
          <a:noFill/>
        </p:spPr>
        <p:txBody>
          <a:bodyPr wrap="none" rtlCol="0">
            <a:spAutoFit/>
          </a:bodyPr>
          <a:lstStyle/>
          <a:p>
            <a:r>
              <a:rPr lang="es-PE" sz="2800" b="1" dirty="0" smtClean="0"/>
              <a:t>Para ver la Tabla de MAC</a:t>
            </a:r>
            <a:endParaRPr lang="es-PE" sz="28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1500166" y="1571612"/>
          <a:ext cx="6075045" cy="3084576"/>
        </p:xfrm>
        <a:graphic>
          <a:graphicData uri="http://schemas.openxmlformats.org/drawingml/2006/table">
            <a:tbl>
              <a:tblPr/>
              <a:tblGrid>
                <a:gridCol w="669925"/>
                <a:gridCol w="1779270"/>
                <a:gridCol w="1779270"/>
                <a:gridCol w="923290"/>
                <a:gridCol w="923290"/>
              </a:tblGrid>
              <a:tr h="0">
                <a:tc>
                  <a:txBody>
                    <a:bodyPr/>
                    <a:lstStyle/>
                    <a:p>
                      <a:pPr algn="ctr">
                        <a:lnSpc>
                          <a:spcPct val="115000"/>
                        </a:lnSpc>
                        <a:spcAft>
                          <a:spcPts val="0"/>
                        </a:spcAft>
                      </a:pPr>
                      <a:r>
                        <a:rPr lang="es-PE" sz="1100" b="1" dirty="0">
                          <a:latin typeface="Calibri"/>
                          <a:ea typeface="Calibri"/>
                          <a:cs typeface="Times New Roman"/>
                        </a:rPr>
                        <a:t>Periodo</a:t>
                      </a:r>
                      <a:endParaRPr lang="es-PE"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PE" sz="1100" b="1">
                          <a:latin typeface="Calibri"/>
                          <a:ea typeface="Calibri"/>
                          <a:cs typeface="Times New Roman"/>
                        </a:rPr>
                        <a:t>Semana</a:t>
                      </a:r>
                      <a:endParaRPr lang="es-PE"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PE" sz="1100" b="1">
                          <a:latin typeface="Calibri"/>
                          <a:ea typeface="Calibri"/>
                          <a:cs typeface="Times New Roman"/>
                        </a:rPr>
                        <a:t>Descripción</a:t>
                      </a:r>
                      <a:endParaRPr lang="es-PE"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PE" sz="1100" b="1">
                          <a:latin typeface="Calibri"/>
                          <a:ea typeface="Calibri"/>
                          <a:cs typeface="Times New Roman"/>
                        </a:rPr>
                        <a:t>Abreviatura</a:t>
                      </a:r>
                      <a:endParaRPr lang="es-PE"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PE" sz="1100" b="1">
                          <a:latin typeface="Calibri"/>
                          <a:ea typeface="Calibri"/>
                          <a:cs typeface="Times New Roman"/>
                        </a:rPr>
                        <a:t>Ponderación</a:t>
                      </a:r>
                      <a:endParaRPr lang="es-PE"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rowSpan="5">
                  <a:txBody>
                    <a:bodyPr/>
                    <a:lstStyle/>
                    <a:p>
                      <a:pPr algn="ctr">
                        <a:lnSpc>
                          <a:spcPct val="115000"/>
                        </a:lnSpc>
                        <a:spcAft>
                          <a:spcPts val="0"/>
                        </a:spcAft>
                      </a:pPr>
                      <a:r>
                        <a:rPr lang="es-PE" sz="1100">
                          <a:latin typeface="Calibri"/>
                          <a:ea typeface="Calibri"/>
                          <a:cs typeface="Times New Roman"/>
                        </a:rPr>
                        <a:t>Primera Unidad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PE" sz="1100">
                          <a:latin typeface="Calibri"/>
                          <a:ea typeface="Calibri"/>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PE" sz="1100">
                          <a:latin typeface="Calibri"/>
                          <a:ea typeface="Calibri"/>
                          <a:cs typeface="Times New Roman"/>
                        </a:rPr>
                        <a:t>Caso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PE" sz="1100">
                          <a:latin typeface="Calibri"/>
                          <a:ea typeface="Calibri"/>
                          <a:cs typeface="Times New Roman"/>
                        </a:rPr>
                        <a:t>C1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PE" sz="1100">
                          <a:latin typeface="Calibri"/>
                          <a:ea typeface="Calibri"/>
                          <a:cs typeface="Times New Roman"/>
                        </a:rPr>
                        <a:t>5 %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es-PE"/>
                    </a:p>
                  </a:txBody>
                  <a:tcPr/>
                </a:tc>
                <a:tc>
                  <a:txBody>
                    <a:bodyPr/>
                    <a:lstStyle/>
                    <a:p>
                      <a:pPr algn="ctr">
                        <a:lnSpc>
                          <a:spcPct val="115000"/>
                        </a:lnSpc>
                        <a:spcAft>
                          <a:spcPts val="0"/>
                        </a:spcAft>
                      </a:pPr>
                      <a:r>
                        <a:rPr lang="es-PE" sz="1100">
                          <a:latin typeface="Calibri"/>
                          <a:ea typeface="Calibri"/>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PE" sz="1100">
                          <a:latin typeface="Calibri"/>
                          <a:ea typeface="Calibri"/>
                          <a:cs typeface="Times New Roman"/>
                        </a:rPr>
                        <a:t>Problema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PE" sz="1100">
                          <a:latin typeface="Calibri"/>
                          <a:ea typeface="Calibri"/>
                          <a:cs typeface="Times New Roman"/>
                        </a:rPr>
                        <a:t>P1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PE" sz="1100">
                          <a:latin typeface="Calibri"/>
                          <a:ea typeface="Calibri"/>
                          <a:cs typeface="Times New Roman"/>
                        </a:rPr>
                        <a:t>5 %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es-PE"/>
                    </a:p>
                  </a:txBody>
                  <a:tcPr/>
                </a:tc>
                <a:tc>
                  <a:txBody>
                    <a:bodyPr/>
                    <a:lstStyle/>
                    <a:p>
                      <a:pPr algn="ctr">
                        <a:lnSpc>
                          <a:spcPct val="115000"/>
                        </a:lnSpc>
                        <a:spcAft>
                          <a:spcPts val="0"/>
                        </a:spcAft>
                      </a:pPr>
                      <a:r>
                        <a:rPr lang="es-PE" sz="1100">
                          <a:latin typeface="Calibri"/>
                          <a:ea typeface="Calibri"/>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PE" sz="1100">
                          <a:latin typeface="Calibri"/>
                          <a:ea typeface="Calibri"/>
                          <a:cs typeface="Times New Roman"/>
                        </a:rPr>
                        <a:t>Taller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PE" sz="1100">
                          <a:latin typeface="Calibri"/>
                          <a:ea typeface="Calibri"/>
                          <a:cs typeface="Times New Roman"/>
                        </a:rPr>
                        <a:t>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PE" sz="1100">
                          <a:latin typeface="Calibri"/>
                          <a:ea typeface="Calibri"/>
                          <a:cs typeface="Times New Roman"/>
                        </a:rPr>
                        <a:t>5 %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es-PE"/>
                    </a:p>
                  </a:txBody>
                  <a:tcPr/>
                </a:tc>
                <a:tc>
                  <a:txBody>
                    <a:bodyPr/>
                    <a:lstStyle/>
                    <a:p>
                      <a:pPr algn="ctr">
                        <a:lnSpc>
                          <a:spcPct val="115000"/>
                        </a:lnSpc>
                        <a:spcAft>
                          <a:spcPts val="0"/>
                        </a:spcAft>
                      </a:pPr>
                      <a:r>
                        <a:rPr lang="es-PE" sz="1100">
                          <a:latin typeface="Calibri"/>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PE" sz="1100" dirty="0">
                          <a:latin typeface="Calibri"/>
                          <a:ea typeface="Calibri"/>
                          <a:cs typeface="Times New Roman"/>
                        </a:rPr>
                        <a:t>    Caso2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PE" sz="1100">
                          <a:latin typeface="Calibri"/>
                          <a:ea typeface="Calibri"/>
                          <a:cs typeface="Times New Roman"/>
                        </a:rPr>
                        <a:t>C2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PE" sz="1100">
                          <a:latin typeface="Calibri"/>
                          <a:ea typeface="Calibri"/>
                          <a:cs typeface="Times New Roman"/>
                        </a:rPr>
                        <a:t>5 %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es-PE"/>
                    </a:p>
                  </a:txBody>
                  <a:tcPr/>
                </a:tc>
                <a:tc>
                  <a:txBody>
                    <a:bodyPr/>
                    <a:lstStyle/>
                    <a:p>
                      <a:pPr algn="ctr">
                        <a:lnSpc>
                          <a:spcPct val="115000"/>
                        </a:lnSpc>
                        <a:spcAft>
                          <a:spcPts val="0"/>
                        </a:spcAft>
                      </a:pPr>
                      <a:r>
                        <a:rPr lang="es-PE" sz="1100">
                          <a:latin typeface="Calibri"/>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PE" sz="1100">
                          <a:latin typeface="Calibri"/>
                          <a:ea typeface="Calibri"/>
                          <a:cs typeface="Times New Roman"/>
                        </a:rPr>
                        <a:t>EvaluaciónActitudinal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PE" sz="1100">
                          <a:latin typeface="Calibri"/>
                          <a:ea typeface="Calibri"/>
                          <a:cs typeface="Times New Roman"/>
                        </a:rPr>
                        <a:t>        EA1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PE" sz="1100">
                          <a:latin typeface="Calibri"/>
                          <a:ea typeface="Calibri"/>
                          <a:cs typeface="Times New Roman"/>
                        </a:rPr>
                        <a:t>5 %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Aft>
                          <a:spcPts val="0"/>
                        </a:spcAft>
                      </a:pPr>
                      <a:endParaRPr lang="es-PE"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15000"/>
                        </a:lnSpc>
                        <a:spcAft>
                          <a:spcPts val="0"/>
                        </a:spcAft>
                      </a:pPr>
                      <a:r>
                        <a:rPr lang="es-PE" sz="1100">
                          <a:latin typeface="Calibri"/>
                          <a:ea typeface="Calibri"/>
                          <a:cs typeface="Times New Roman"/>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15000"/>
                        </a:lnSpc>
                        <a:spcAft>
                          <a:spcPts val="0"/>
                        </a:spcAft>
                      </a:pPr>
                      <a:r>
                        <a:rPr lang="es-PE" sz="1100">
                          <a:latin typeface="Calibri"/>
                          <a:ea typeface="Calibri"/>
                          <a:cs typeface="Times New Roman"/>
                        </a:rPr>
                        <a:t>Examen Parcial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15000"/>
                        </a:lnSpc>
                        <a:spcAft>
                          <a:spcPts val="0"/>
                        </a:spcAft>
                      </a:pPr>
                      <a:r>
                        <a:rPr lang="es-PE" sz="1100">
                          <a:latin typeface="Calibri"/>
                          <a:ea typeface="Calibri"/>
                          <a:cs typeface="Times New Roman"/>
                        </a:rPr>
                        <a:t>EP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15000"/>
                        </a:lnSpc>
                        <a:spcAft>
                          <a:spcPts val="0"/>
                        </a:spcAft>
                      </a:pPr>
                      <a:r>
                        <a:rPr lang="es-PE" sz="1100">
                          <a:latin typeface="Calibri"/>
                          <a:ea typeface="Calibri"/>
                          <a:cs typeface="Times New Roman"/>
                        </a:rPr>
                        <a:t>15 %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r>
              <a:tr h="0">
                <a:tc rowSpan="6">
                  <a:txBody>
                    <a:bodyPr/>
                    <a:lstStyle/>
                    <a:p>
                      <a:pPr algn="ctr">
                        <a:lnSpc>
                          <a:spcPct val="115000"/>
                        </a:lnSpc>
                        <a:spcAft>
                          <a:spcPts val="0"/>
                        </a:spcAft>
                      </a:pPr>
                      <a:r>
                        <a:rPr lang="es-PE" sz="1100">
                          <a:latin typeface="Calibri"/>
                          <a:ea typeface="Calibri"/>
                          <a:cs typeface="Times New Roman"/>
                        </a:rPr>
                        <a:t>Segunda Unidad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PE" sz="1100">
                          <a:latin typeface="Calibri"/>
                          <a:ea typeface="Calibri"/>
                          <a:cs typeface="Times New Roman"/>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PE" sz="1100">
                          <a:latin typeface="Calibri"/>
                          <a:ea typeface="Calibri"/>
                          <a:cs typeface="Times New Roman"/>
                        </a:rPr>
                        <a:t>Problema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PE" sz="1100">
                          <a:latin typeface="Calibri"/>
                          <a:ea typeface="Calibri"/>
                          <a:cs typeface="Times New Roman"/>
                        </a:rPr>
                        <a:t>P2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PE" sz="1100">
                          <a:latin typeface="Calibri"/>
                          <a:ea typeface="Calibri"/>
                          <a:cs typeface="Times New Roman"/>
                        </a:rPr>
                        <a:t>5 %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es-PE"/>
                    </a:p>
                  </a:txBody>
                  <a:tcPr/>
                </a:tc>
                <a:tc>
                  <a:txBody>
                    <a:bodyPr/>
                    <a:lstStyle/>
                    <a:p>
                      <a:pPr algn="ctr">
                        <a:lnSpc>
                          <a:spcPct val="115000"/>
                        </a:lnSpc>
                        <a:spcAft>
                          <a:spcPts val="0"/>
                        </a:spcAft>
                      </a:pPr>
                      <a:r>
                        <a:rPr lang="es-PE" sz="1100">
                          <a:latin typeface="Calibri"/>
                          <a:ea typeface="Calibri"/>
                          <a:cs typeface="Times New Roman"/>
                        </a:rPr>
                        <a:t>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PE" sz="1100">
                          <a:latin typeface="Calibri"/>
                          <a:ea typeface="Calibri"/>
                          <a:cs typeface="Times New Roman"/>
                        </a:rPr>
                        <a:t>Caso 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PE" sz="1100" dirty="0" smtClean="0">
                          <a:latin typeface="Calibri"/>
                          <a:ea typeface="Calibri"/>
                          <a:cs typeface="Times New Roman"/>
                        </a:rPr>
                        <a:t>C3</a:t>
                      </a:r>
                      <a:endParaRPr lang="es-PE"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PE" sz="1100">
                          <a:latin typeface="Calibri"/>
                          <a:ea typeface="Calibri"/>
                          <a:cs typeface="Times New Roman"/>
                        </a:rPr>
                        <a:t>5 %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es-PE"/>
                    </a:p>
                  </a:txBody>
                  <a:tcPr/>
                </a:tc>
                <a:tc>
                  <a:txBody>
                    <a:bodyPr/>
                    <a:lstStyle/>
                    <a:p>
                      <a:pPr algn="ctr">
                        <a:lnSpc>
                          <a:spcPct val="115000"/>
                        </a:lnSpc>
                        <a:spcAft>
                          <a:spcPts val="0"/>
                        </a:spcAft>
                      </a:pPr>
                      <a:r>
                        <a:rPr lang="es-PE" sz="1100">
                          <a:latin typeface="Calibri"/>
                          <a:ea typeface="Calibri"/>
                          <a:cs typeface="Times New Roman"/>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PE" sz="1100">
                          <a:latin typeface="Calibri"/>
                          <a:ea typeface="Calibri"/>
                          <a:cs typeface="Times New Roman"/>
                        </a:rPr>
                        <a:t>Taller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PE" sz="1100">
                          <a:latin typeface="Calibri"/>
                          <a:ea typeface="Calibri"/>
                          <a:cs typeface="Times New Roman"/>
                        </a:rPr>
                        <a:t>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PE" sz="1100">
                          <a:latin typeface="Calibri"/>
                          <a:ea typeface="Calibri"/>
                          <a:cs typeface="Times New Roman"/>
                        </a:rPr>
                        <a:t>10 %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es-PE"/>
                    </a:p>
                  </a:txBody>
                  <a:tcPr/>
                </a:tc>
                <a:tc>
                  <a:txBody>
                    <a:bodyPr/>
                    <a:lstStyle/>
                    <a:p>
                      <a:pPr algn="ctr">
                        <a:lnSpc>
                          <a:spcPct val="115000"/>
                        </a:lnSpc>
                        <a:spcAft>
                          <a:spcPts val="0"/>
                        </a:spcAft>
                      </a:pPr>
                      <a:r>
                        <a:rPr lang="es-PE" sz="1100">
                          <a:latin typeface="Calibri"/>
                          <a:ea typeface="Calibri"/>
                          <a:cs typeface="Times New Roman"/>
                        </a:rPr>
                        <a:t>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PE" sz="1100">
                          <a:latin typeface="Calibri"/>
                          <a:ea typeface="Calibri"/>
                          <a:cs typeface="Times New Roman"/>
                        </a:rPr>
                        <a:t>Caso 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PE" sz="1100">
                          <a:latin typeface="Calibri"/>
                          <a:ea typeface="Calibri"/>
                          <a:cs typeface="Times New Roman"/>
                        </a:rPr>
                        <a:t>C4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PE" sz="1100">
                          <a:latin typeface="Calibri"/>
                          <a:ea typeface="Calibri"/>
                          <a:cs typeface="Times New Roman"/>
                        </a:rPr>
                        <a:t>5 %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es-PE"/>
                    </a:p>
                  </a:txBody>
                  <a:tcPr/>
                </a:tc>
                <a:tc>
                  <a:txBody>
                    <a:bodyPr/>
                    <a:lstStyle/>
                    <a:p>
                      <a:pPr algn="ctr">
                        <a:lnSpc>
                          <a:spcPct val="115000"/>
                        </a:lnSpc>
                        <a:spcAft>
                          <a:spcPts val="0"/>
                        </a:spcAft>
                      </a:pPr>
                      <a:r>
                        <a:rPr lang="es-PE" sz="1100">
                          <a:latin typeface="Calibri"/>
                          <a:ea typeface="Calibri"/>
                          <a:cs typeface="Times New Roman"/>
                        </a:rPr>
                        <a:t>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PE" sz="1100">
                          <a:latin typeface="Calibri"/>
                          <a:ea typeface="Calibri"/>
                          <a:cs typeface="Times New Roman"/>
                        </a:rPr>
                        <a:t>EvaluaciónActitudinal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PE" sz="1100">
                          <a:latin typeface="Calibri"/>
                          <a:ea typeface="Calibri"/>
                          <a:cs typeface="Times New Roman"/>
                        </a:rPr>
                        <a:t>EA2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PE" sz="1100">
                          <a:latin typeface="Calibri"/>
                          <a:ea typeface="Calibri"/>
                          <a:cs typeface="Times New Roman"/>
                        </a:rPr>
                        <a:t>5 %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es-PE"/>
                    </a:p>
                  </a:txBody>
                  <a:tcPr/>
                </a:tc>
                <a:tc>
                  <a:txBody>
                    <a:bodyPr/>
                    <a:lstStyle/>
                    <a:p>
                      <a:pPr algn="ctr">
                        <a:lnSpc>
                          <a:spcPct val="115000"/>
                        </a:lnSpc>
                        <a:spcAft>
                          <a:spcPts val="0"/>
                        </a:spcAft>
                      </a:pPr>
                      <a:r>
                        <a:rPr lang="es-PE" sz="1100">
                          <a:latin typeface="Calibri"/>
                          <a:ea typeface="Calibri"/>
                          <a:cs typeface="Times New Roman"/>
                        </a:rPr>
                        <a:t>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PE" sz="1100">
                          <a:latin typeface="Calibri"/>
                          <a:ea typeface="Calibri"/>
                          <a:cs typeface="Times New Roman"/>
                        </a:rPr>
                        <a:t>Informe y Sustentación Final Proyecto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PE" sz="1100">
                          <a:latin typeface="Calibri"/>
                          <a:ea typeface="Calibri"/>
                          <a:cs typeface="Times New Roman"/>
                        </a:rPr>
                        <a:t>SFP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PE" sz="1100">
                          <a:latin typeface="Calibri"/>
                          <a:ea typeface="Calibri"/>
                          <a:cs typeface="Times New Roman"/>
                        </a:rPr>
                        <a:t>15 %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Aft>
                          <a:spcPts val="0"/>
                        </a:spcAft>
                      </a:pPr>
                      <a:endParaRPr lang="es-PE"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15000"/>
                        </a:lnSpc>
                        <a:spcAft>
                          <a:spcPts val="0"/>
                        </a:spcAft>
                      </a:pPr>
                      <a:r>
                        <a:rPr lang="es-PE" sz="1100">
                          <a:latin typeface="Calibri"/>
                          <a:ea typeface="Calibri"/>
                          <a:cs typeface="Times New Roman"/>
                        </a:rPr>
                        <a:t>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15000"/>
                        </a:lnSpc>
                        <a:spcAft>
                          <a:spcPts val="0"/>
                        </a:spcAft>
                      </a:pPr>
                      <a:r>
                        <a:rPr lang="es-PE" sz="1100">
                          <a:latin typeface="Calibri"/>
                          <a:ea typeface="Calibri"/>
                          <a:cs typeface="Times New Roman"/>
                        </a:rPr>
                        <a:t>Examen Final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15000"/>
                        </a:lnSpc>
                        <a:spcAft>
                          <a:spcPts val="0"/>
                        </a:spcAft>
                      </a:pPr>
                      <a:r>
                        <a:rPr lang="es-PE" sz="1100">
                          <a:latin typeface="Calibri"/>
                          <a:ea typeface="Calibri"/>
                          <a:cs typeface="Times New Roman"/>
                        </a:rPr>
                        <a:t>EF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15000"/>
                        </a:lnSpc>
                        <a:spcAft>
                          <a:spcPts val="0"/>
                        </a:spcAft>
                      </a:pPr>
                      <a:r>
                        <a:rPr lang="es-PE" sz="1100">
                          <a:latin typeface="Calibri"/>
                          <a:ea typeface="Calibri"/>
                          <a:cs typeface="Times New Roman"/>
                        </a:rPr>
                        <a:t>15 %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r>
              <a:tr h="0">
                <a:tc gridSpan="4">
                  <a:txBody>
                    <a:bodyPr/>
                    <a:lstStyle/>
                    <a:p>
                      <a:pPr algn="ctr">
                        <a:lnSpc>
                          <a:spcPct val="115000"/>
                        </a:lnSpc>
                        <a:spcAft>
                          <a:spcPts val="0"/>
                        </a:spcAft>
                      </a:pPr>
                      <a:endParaRPr lang="es-PE"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endParaRPr lang="es-PE"/>
                    </a:p>
                  </a:txBody>
                  <a:tcPr/>
                </a:tc>
                <a:tc hMerge="1">
                  <a:txBody>
                    <a:bodyPr/>
                    <a:lstStyle/>
                    <a:p>
                      <a:endParaRPr lang="es-PE"/>
                    </a:p>
                  </a:txBody>
                  <a:tcPr/>
                </a:tc>
                <a:tc hMerge="1">
                  <a:txBody>
                    <a:bodyPr/>
                    <a:lstStyle/>
                    <a:p>
                      <a:endParaRPr lang="es-PE"/>
                    </a:p>
                  </a:txBody>
                  <a:tcPr/>
                </a:tc>
                <a:tc>
                  <a:txBody>
                    <a:bodyPr/>
                    <a:lstStyle/>
                    <a:p>
                      <a:pPr algn="ctr">
                        <a:lnSpc>
                          <a:spcPct val="115000"/>
                        </a:lnSpc>
                        <a:spcAft>
                          <a:spcPts val="0"/>
                        </a:spcAft>
                      </a:pPr>
                      <a:r>
                        <a:rPr lang="es-PE" sz="1100" dirty="0">
                          <a:latin typeface="Calibri"/>
                          <a:ea typeface="Calibri"/>
                          <a:cs typeface="Times New Roman"/>
                        </a:rPr>
                        <a:t>100 %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r>
            </a:tbl>
          </a:graphicData>
        </a:graphic>
      </p:graphicFrame>
      <p:sp>
        <p:nvSpPr>
          <p:cNvPr id="1025" name="Rectangle 1"/>
          <p:cNvSpPr>
            <a:spLocks noChangeArrowheads="1"/>
          </p:cNvSpPr>
          <p:nvPr/>
        </p:nvSpPr>
        <p:spPr bwMode="auto">
          <a:xfrm>
            <a:off x="0" y="785794"/>
            <a:ext cx="6991081"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2400" b="1" i="0" strike="noStrike" cap="none" normalizeH="0" baseline="0" dirty="0" smtClean="0">
                <a:ln>
                  <a:noFill/>
                </a:ln>
                <a:solidFill>
                  <a:schemeClr val="tx1"/>
                </a:solidFill>
                <a:effectLst/>
                <a:latin typeface="+mn-lt"/>
                <a:ea typeface="Calibri" pitchFamily="34" charset="0"/>
                <a:cs typeface="Times New Roman" pitchFamily="18" charset="0"/>
              </a:rPr>
              <a:t>GESTIÓN DE INFORMACIÓN Y TECNOLOGÍAS</a:t>
            </a:r>
            <a:endParaRPr kumimoji="0" lang="es-PE" sz="1600" b="1" i="0" strike="noStrike" cap="none" normalizeH="0" baseline="0" dirty="0" smtClean="0">
              <a:ln>
                <a:noFill/>
              </a:ln>
              <a:solidFill>
                <a:schemeClr val="tx1"/>
              </a:solidFill>
              <a:effectLst/>
              <a:latin typeface="+mn-lt"/>
            </a:endParaRPr>
          </a:p>
        </p:txBody>
      </p:sp>
      <p:sp>
        <p:nvSpPr>
          <p:cNvPr id="5" name="4 Rectángulo"/>
          <p:cNvSpPr/>
          <p:nvPr/>
        </p:nvSpPr>
        <p:spPr>
          <a:xfrm>
            <a:off x="1500166" y="4786322"/>
            <a:ext cx="2304092" cy="861774"/>
          </a:xfrm>
          <a:prstGeom prst="rect">
            <a:avLst/>
          </a:prstGeom>
        </p:spPr>
        <p:txBody>
          <a:bodyPr wrap="square">
            <a:spAutoFit/>
          </a:bodyPr>
          <a:lstStyle/>
          <a:p>
            <a:pPr lvl="0" algn="just" eaLnBrk="0" fontAlgn="base" hangingPunct="0">
              <a:spcBef>
                <a:spcPct val="0"/>
              </a:spcBef>
              <a:spcAft>
                <a:spcPct val="0"/>
              </a:spcAft>
            </a:pPr>
            <a:r>
              <a:rPr kumimoji="0" lang="es-PE" b="1" i="0" strike="noStrike" cap="none" normalizeH="0" baseline="0" dirty="0" smtClean="0">
                <a:ln>
                  <a:noFill/>
                </a:ln>
                <a:solidFill>
                  <a:schemeClr val="tx1"/>
                </a:solidFill>
                <a:effectLst/>
                <a:latin typeface="+mn-lt"/>
                <a:ea typeface="Calibri" pitchFamily="34" charset="0"/>
                <a:cs typeface="Times New Roman" pitchFamily="18" charset="0"/>
              </a:rPr>
              <a:t>Evaluación Actitudinal</a:t>
            </a:r>
            <a:endParaRPr kumimoji="0" lang="es-PE" sz="3200" b="1" i="0" strike="noStrike" cap="none" normalizeH="0" baseline="0" dirty="0" smtClean="0">
              <a:ln>
                <a:noFill/>
              </a:ln>
              <a:solidFill>
                <a:schemeClr val="tx1"/>
              </a:solidFill>
              <a:effectLst/>
              <a:latin typeface="+mn-lt"/>
            </a:endParaRPr>
          </a:p>
        </p:txBody>
      </p:sp>
      <p:graphicFrame>
        <p:nvGraphicFramePr>
          <p:cNvPr id="6" name="5 Tabla"/>
          <p:cNvGraphicFramePr>
            <a:graphicFrameLocks noGrp="1"/>
          </p:cNvGraphicFramePr>
          <p:nvPr/>
        </p:nvGraphicFramePr>
        <p:xfrm>
          <a:off x="3857620" y="4786322"/>
          <a:ext cx="1286510" cy="1657731"/>
        </p:xfrm>
        <a:graphic>
          <a:graphicData uri="http://schemas.openxmlformats.org/drawingml/2006/table">
            <a:tbl>
              <a:tblPr/>
              <a:tblGrid>
                <a:gridCol w="267970"/>
                <a:gridCol w="482600"/>
                <a:gridCol w="267970"/>
                <a:gridCol w="267970"/>
              </a:tblGrid>
              <a:tr h="1464945">
                <a:tc>
                  <a:txBody>
                    <a:bodyPr/>
                    <a:lstStyle/>
                    <a:p>
                      <a:pPr algn="r">
                        <a:lnSpc>
                          <a:spcPct val="115000"/>
                        </a:lnSpc>
                        <a:spcAft>
                          <a:spcPts val="0"/>
                        </a:spcAft>
                      </a:pPr>
                      <a:r>
                        <a:rPr lang="es-PE" sz="1100" dirty="0">
                          <a:solidFill>
                            <a:srgbClr val="000000"/>
                          </a:solidFill>
                          <a:latin typeface="Calibri"/>
                          <a:ea typeface="Times New Roman"/>
                          <a:cs typeface="Calibri"/>
                        </a:rPr>
                        <a:t>ASISTENCIA</a:t>
                      </a:r>
                      <a:endParaRPr lang="es-PE" sz="1100" dirty="0">
                        <a:latin typeface="Calibri"/>
                        <a:ea typeface="Calibri"/>
                        <a:cs typeface="Times New Roman"/>
                      </a:endParaRPr>
                    </a:p>
                  </a:txBody>
                  <a:tcPr marL="44450" marR="44450"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PE" sz="1100">
                          <a:solidFill>
                            <a:srgbClr val="000000"/>
                          </a:solidFill>
                          <a:latin typeface="Calibri"/>
                          <a:ea typeface="Times New Roman"/>
                          <a:cs typeface="Calibri"/>
                        </a:rPr>
                        <a:t>TRABAJO EN EQUIPO</a:t>
                      </a:r>
                      <a:endParaRPr lang="es-PE" sz="1100">
                        <a:latin typeface="Calibri"/>
                        <a:ea typeface="Calibri"/>
                        <a:cs typeface="Times New Roman"/>
                      </a:endParaRPr>
                    </a:p>
                  </a:txBody>
                  <a:tcPr marL="44450" marR="44450"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PE" sz="1100">
                          <a:solidFill>
                            <a:srgbClr val="000000"/>
                          </a:solidFill>
                          <a:latin typeface="Calibri"/>
                          <a:ea typeface="Times New Roman"/>
                          <a:cs typeface="Calibri"/>
                        </a:rPr>
                        <a:t>RESPONSABILIDAD</a:t>
                      </a:r>
                      <a:endParaRPr lang="es-PE" sz="1100">
                        <a:latin typeface="Calibri"/>
                        <a:ea typeface="Calibri"/>
                        <a:cs typeface="Times New Roman"/>
                      </a:endParaRPr>
                    </a:p>
                  </a:txBody>
                  <a:tcPr marL="44450" marR="44450"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PE" sz="1100" dirty="0">
                          <a:solidFill>
                            <a:srgbClr val="000000"/>
                          </a:solidFill>
                          <a:latin typeface="Calibri"/>
                          <a:ea typeface="Times New Roman"/>
                          <a:cs typeface="Calibri"/>
                        </a:rPr>
                        <a:t>RESPETO</a:t>
                      </a:r>
                      <a:endParaRPr lang="es-PE" sz="1100" dirty="0">
                        <a:latin typeface="Calibri"/>
                        <a:ea typeface="Calibri"/>
                        <a:cs typeface="Times New Roman"/>
                      </a:endParaRPr>
                    </a:p>
                  </a:txBody>
                  <a:tcPr marL="44450" marR="44450"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r">
                        <a:lnSpc>
                          <a:spcPct val="115000"/>
                        </a:lnSpc>
                        <a:spcAft>
                          <a:spcPts val="0"/>
                        </a:spcAft>
                      </a:pPr>
                      <a:r>
                        <a:rPr lang="es-PE" sz="1100">
                          <a:solidFill>
                            <a:srgbClr val="000000"/>
                          </a:solidFill>
                          <a:latin typeface="Calibri"/>
                          <a:ea typeface="Times New Roman"/>
                          <a:cs typeface="Calibri"/>
                        </a:rPr>
                        <a:t>8</a:t>
                      </a:r>
                      <a:endParaRPr lang="es-PE"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PE" sz="1100">
                          <a:solidFill>
                            <a:srgbClr val="000000"/>
                          </a:solidFill>
                          <a:latin typeface="Calibri"/>
                          <a:ea typeface="Times New Roman"/>
                          <a:cs typeface="Calibri"/>
                        </a:rPr>
                        <a:t>4</a:t>
                      </a:r>
                      <a:endParaRPr lang="es-PE"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PE" sz="1100">
                          <a:solidFill>
                            <a:srgbClr val="000000"/>
                          </a:solidFill>
                          <a:latin typeface="Calibri"/>
                          <a:ea typeface="Times New Roman"/>
                          <a:cs typeface="Calibri"/>
                        </a:rPr>
                        <a:t>4</a:t>
                      </a:r>
                      <a:endParaRPr lang="es-PE"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PE" sz="1100" dirty="0">
                          <a:solidFill>
                            <a:srgbClr val="000000"/>
                          </a:solidFill>
                          <a:latin typeface="Calibri"/>
                          <a:ea typeface="Times New Roman"/>
                          <a:cs typeface="Calibri"/>
                        </a:rPr>
                        <a:t>4</a:t>
                      </a:r>
                      <a:endParaRPr lang="es-PE"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srcRect/>
          <a:stretch>
            <a:fillRect/>
          </a:stretch>
        </p:blipFill>
        <p:spPr bwMode="auto">
          <a:xfrm>
            <a:off x="857224" y="2000240"/>
            <a:ext cx="7523776" cy="2714644"/>
          </a:xfrm>
          <a:prstGeom prst="rect">
            <a:avLst/>
          </a:prstGeom>
          <a:noFill/>
          <a:ln w="9525">
            <a:noFill/>
            <a:miter lim="800000"/>
            <a:headEnd/>
            <a:tailEnd/>
          </a:ln>
          <a:effectLst/>
        </p:spPr>
      </p:pic>
      <p:sp>
        <p:nvSpPr>
          <p:cNvPr id="3" name="2 CuadroTexto"/>
          <p:cNvSpPr txBox="1"/>
          <p:nvPr/>
        </p:nvSpPr>
        <p:spPr>
          <a:xfrm>
            <a:off x="857224" y="714356"/>
            <a:ext cx="5514651" cy="523220"/>
          </a:xfrm>
          <a:prstGeom prst="rect">
            <a:avLst/>
          </a:prstGeom>
          <a:noFill/>
        </p:spPr>
        <p:txBody>
          <a:bodyPr wrap="none" rtlCol="0">
            <a:spAutoFit/>
          </a:bodyPr>
          <a:lstStyle/>
          <a:p>
            <a:r>
              <a:rPr lang="es-PE" sz="2800" b="1" dirty="0" smtClean="0"/>
              <a:t>Para mostrar la versión del IOS</a:t>
            </a:r>
            <a:endParaRPr lang="es-PE" sz="2800" b="1"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srcRect/>
          <a:stretch>
            <a:fillRect/>
          </a:stretch>
        </p:blipFill>
        <p:spPr bwMode="auto">
          <a:xfrm>
            <a:off x="1395413" y="1581150"/>
            <a:ext cx="6353175" cy="3695700"/>
          </a:xfrm>
          <a:prstGeom prst="rect">
            <a:avLst/>
          </a:prstGeom>
          <a:noFill/>
          <a:ln w="9525">
            <a:noFill/>
            <a:miter lim="800000"/>
            <a:headEnd/>
            <a:tailEnd/>
          </a:ln>
          <a:effectLst/>
        </p:spPr>
      </p:pic>
      <p:sp>
        <p:nvSpPr>
          <p:cNvPr id="3" name="2 CuadroTexto"/>
          <p:cNvSpPr txBox="1"/>
          <p:nvPr/>
        </p:nvSpPr>
        <p:spPr>
          <a:xfrm>
            <a:off x="857224" y="714356"/>
            <a:ext cx="5796780" cy="523220"/>
          </a:xfrm>
          <a:prstGeom prst="rect">
            <a:avLst/>
          </a:prstGeom>
          <a:noFill/>
        </p:spPr>
        <p:txBody>
          <a:bodyPr wrap="none" rtlCol="0">
            <a:spAutoFit/>
          </a:bodyPr>
          <a:lstStyle/>
          <a:p>
            <a:r>
              <a:rPr lang="es-PE" sz="2800" b="1" dirty="0" smtClean="0"/>
              <a:t>Como respaldar la configuración</a:t>
            </a:r>
            <a:endParaRPr lang="es-PE" sz="2800" b="1"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143240" y="2000240"/>
            <a:ext cx="3320140" cy="523220"/>
          </a:xfrm>
          <a:prstGeom prst="rect">
            <a:avLst/>
          </a:prstGeom>
          <a:noFill/>
        </p:spPr>
        <p:txBody>
          <a:bodyPr wrap="none" rtlCol="0">
            <a:spAutoFit/>
          </a:bodyPr>
          <a:lstStyle/>
          <a:p>
            <a:r>
              <a:rPr lang="es-PE" sz="2800" b="1" dirty="0" smtClean="0"/>
              <a:t>Planificar una Red</a:t>
            </a:r>
            <a:endParaRPr lang="es-PE" sz="2800" b="1" dirty="0"/>
          </a:p>
        </p:txBody>
      </p:sp>
      <p:sp>
        <p:nvSpPr>
          <p:cNvPr id="3" name="2 CuadroTexto"/>
          <p:cNvSpPr txBox="1"/>
          <p:nvPr/>
        </p:nvSpPr>
        <p:spPr>
          <a:xfrm>
            <a:off x="2714612" y="3214686"/>
            <a:ext cx="3890873" cy="369332"/>
          </a:xfrm>
          <a:prstGeom prst="rect">
            <a:avLst/>
          </a:prstGeom>
          <a:noFill/>
        </p:spPr>
        <p:txBody>
          <a:bodyPr wrap="none" rtlCol="0">
            <a:spAutoFit/>
          </a:bodyPr>
          <a:lstStyle/>
          <a:p>
            <a:r>
              <a:rPr lang="es-PE" dirty="0" smtClean="0"/>
              <a:t>Todo parte de lo que se quiere tener</a:t>
            </a:r>
            <a:endParaRPr lang="es-PE"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571868" y="2571744"/>
            <a:ext cx="1928826" cy="584775"/>
          </a:xfrm>
          <a:prstGeom prst="rect">
            <a:avLst/>
          </a:prstGeom>
          <a:noFill/>
        </p:spPr>
        <p:txBody>
          <a:bodyPr wrap="square" rtlCol="0">
            <a:spAutoFit/>
          </a:bodyPr>
          <a:lstStyle/>
          <a:p>
            <a:pPr algn="ctr"/>
            <a:r>
              <a:rPr lang="es-PE" sz="3200" dirty="0" smtClean="0"/>
              <a:t>Gracias</a:t>
            </a:r>
            <a:endParaRPr lang="es-PE" sz="3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0" y="1285860"/>
            <a:ext cx="91440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EL PROMEDIO FINAL del curso estará dado por la siguiente fórmula señalada en el siguiente recuadro:</a:t>
            </a:r>
            <a:endParaRPr kumimoji="0" lang="es-PE"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PE"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PE" sz="4400" b="0" i="0" u="none" strike="noStrike" cap="none" normalizeH="0" baseline="0" dirty="0" smtClean="0">
              <a:ln>
                <a:noFill/>
              </a:ln>
              <a:solidFill>
                <a:schemeClr val="tx1"/>
              </a:solidFill>
              <a:effectLst/>
              <a:latin typeface="Arial" pitchFamily="34" charset="0"/>
            </a:endParaRPr>
          </a:p>
        </p:txBody>
      </p:sp>
      <p:sp>
        <p:nvSpPr>
          <p:cNvPr id="4" name="3 Rectángulo"/>
          <p:cNvSpPr/>
          <p:nvPr/>
        </p:nvSpPr>
        <p:spPr>
          <a:xfrm>
            <a:off x="142844" y="3143248"/>
            <a:ext cx="8929718" cy="276999"/>
          </a:xfrm>
          <a:prstGeom prst="rect">
            <a:avLst/>
          </a:prstGeom>
          <a:solidFill>
            <a:srgbClr val="FFFF00"/>
          </a:solidFill>
        </p:spPr>
        <p:txBody>
          <a:bodyPr wrap="square">
            <a:spAutoFit/>
          </a:bodyPr>
          <a:lstStyle/>
          <a:p>
            <a:pPr lvl="0" algn="ctr" eaLnBrk="0" fontAlgn="base" hangingPunct="0">
              <a:spcBef>
                <a:spcPct val="0"/>
              </a:spcBef>
              <a:spcAft>
                <a:spcPct val="0"/>
              </a:spcAf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PF: C</a:t>
            </a:r>
            <a:r>
              <a:rPr kumimoji="0" lang="en-US"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1(0.05)+P1(0.05)+T1(0.05)+C2(0.05)+EA1(0.05)+EP(0.15)+P2(0.05)+C3(0.05)+T2(0.10)+C4(0.05)+EA2(0.05)+SFP(0.15)+EF(0.15)</a:t>
            </a:r>
            <a:endParaRPr kumimoji="0" lang="es-PE" sz="11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6773</TotalTime>
  <Words>3312</Words>
  <Application>Microsoft Office PowerPoint</Application>
  <PresentationFormat>Presentación en pantalla (4:3)</PresentationFormat>
  <Paragraphs>596</Paragraphs>
  <Slides>83</Slides>
  <Notes>2</Notes>
  <HiddenSlides>1</HiddenSlides>
  <MMClips>0</MMClips>
  <ScaleCrop>false</ScaleCrop>
  <HeadingPairs>
    <vt:vector size="4" baseType="variant">
      <vt:variant>
        <vt:lpstr>Tema</vt:lpstr>
      </vt:variant>
      <vt:variant>
        <vt:i4>1</vt:i4>
      </vt:variant>
      <vt:variant>
        <vt:lpstr>Títulos de diapositiva</vt:lpstr>
      </vt:variant>
      <vt:variant>
        <vt:i4>83</vt:i4>
      </vt:variant>
    </vt:vector>
  </HeadingPairs>
  <TitlesOfParts>
    <vt:vector size="84" baseType="lpstr">
      <vt:lpstr>Diseño predeterminado</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lpstr>Diapositiva 63</vt:lpstr>
      <vt:lpstr>Diapositiva 64</vt:lpstr>
      <vt:lpstr>Diapositiva 65</vt:lpstr>
      <vt:lpstr>Diapositiva 66</vt:lpstr>
      <vt:lpstr>Diapositiva 67</vt:lpstr>
      <vt:lpstr>Diapositiva 68</vt:lpstr>
      <vt:lpstr>Diapositiva 69</vt:lpstr>
      <vt:lpstr>Diapositiva 70</vt:lpstr>
      <vt:lpstr>Diapositiva 71</vt:lpstr>
      <vt:lpstr>Diapositiva 72</vt:lpstr>
      <vt:lpstr>Diapositiva 73</vt:lpstr>
      <vt:lpstr>Diapositiva 74</vt:lpstr>
      <vt:lpstr>Diapositiva 75</vt:lpstr>
      <vt:lpstr>Diapositiva 76</vt:lpstr>
      <vt:lpstr>Diapositiva 77</vt:lpstr>
      <vt:lpstr>Diapositiva 78</vt:lpstr>
      <vt:lpstr>Diapositiva 79</vt:lpstr>
      <vt:lpstr>Diapositiva 80</vt:lpstr>
      <vt:lpstr>Diapositiva 81</vt:lpstr>
      <vt:lpstr>Diapositiva 82</vt:lpstr>
      <vt:lpstr>Diapositiva 83</vt:lpstr>
    </vt:vector>
  </TitlesOfParts>
  <Company>Universidad Catolica del Norte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Pilar Majmud V</dc:creator>
  <cp:lastModifiedBy>PC</cp:lastModifiedBy>
  <cp:revision>415</cp:revision>
  <dcterms:created xsi:type="dcterms:W3CDTF">2006-05-22T20:32:53Z</dcterms:created>
  <dcterms:modified xsi:type="dcterms:W3CDTF">2012-04-03T05:42:42Z</dcterms:modified>
</cp:coreProperties>
</file>